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44"/>
  </p:notesMasterIdLst>
  <p:handoutMasterIdLst>
    <p:handoutMasterId r:id="rId45"/>
  </p:handoutMasterIdLst>
  <p:sldIdLst>
    <p:sldId id="272" r:id="rId5"/>
    <p:sldId id="281" r:id="rId6"/>
    <p:sldId id="263" r:id="rId7"/>
    <p:sldId id="664" r:id="rId8"/>
    <p:sldId id="723" r:id="rId9"/>
    <p:sldId id="666" r:id="rId10"/>
    <p:sldId id="726" r:id="rId11"/>
    <p:sldId id="728" r:id="rId12"/>
    <p:sldId id="729" r:id="rId13"/>
    <p:sldId id="730" r:id="rId14"/>
    <p:sldId id="667" r:id="rId15"/>
    <p:sldId id="555" r:id="rId16"/>
    <p:sldId id="556" r:id="rId17"/>
    <p:sldId id="637" r:id="rId18"/>
    <p:sldId id="731" r:id="rId19"/>
    <p:sldId id="732" r:id="rId20"/>
    <p:sldId id="733" r:id="rId21"/>
    <p:sldId id="734" r:id="rId22"/>
    <p:sldId id="735" r:id="rId23"/>
    <p:sldId id="736" r:id="rId24"/>
    <p:sldId id="737" r:id="rId25"/>
    <p:sldId id="738" r:id="rId26"/>
    <p:sldId id="585" r:id="rId27"/>
    <p:sldId id="739" r:id="rId28"/>
    <p:sldId id="741" r:id="rId29"/>
    <p:sldId id="742" r:id="rId30"/>
    <p:sldId id="743" r:id="rId31"/>
    <p:sldId id="744" r:id="rId32"/>
    <p:sldId id="745" r:id="rId33"/>
    <p:sldId id="764" r:id="rId34"/>
    <p:sldId id="766" r:id="rId35"/>
    <p:sldId id="767" r:id="rId36"/>
    <p:sldId id="659" r:id="rId37"/>
    <p:sldId id="291" r:id="rId38"/>
    <p:sldId id="463" r:id="rId39"/>
    <p:sldId id="584" r:id="rId40"/>
    <p:sldId id="294" r:id="rId41"/>
    <p:sldId id="542" r:id="rId42"/>
    <p:sldId id="261" r:id="rId43"/>
  </p:sldIdLst>
  <p:sldSz cx="12192000" cy="6858000"/>
  <p:notesSz cx="6858000" cy="9144000"/>
  <p:defaultTextStyle>
    <a:defPPr>
      <a:defRPr lang="es-CL"/>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E7CDD"/>
    <a:srgbClr val="D1D6DC"/>
    <a:srgbClr val="EE7623"/>
    <a:srgbClr val="BB0034"/>
    <a:srgbClr val="9B50C0"/>
    <a:srgbClr val="F9B71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5F91A96-BEFF-4367-9FDB-1394DF0B99CA}" v="310" dt="2024-07-28T15:42:15.542"/>
  </p1510:revLst>
</p1510:revInfo>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4589" autoAdjust="0"/>
    <p:restoredTop sz="86441" autoAdjust="0"/>
  </p:normalViewPr>
  <p:slideViewPr>
    <p:cSldViewPr snapToGrid="0">
      <p:cViewPr varScale="1">
        <p:scale>
          <a:sx n="68" d="100"/>
          <a:sy n="68" d="100"/>
        </p:scale>
        <p:origin x="288" y="53"/>
      </p:cViewPr>
      <p:guideLst/>
    </p:cSldViewPr>
  </p:slideViewPr>
  <p:outlineViewPr>
    <p:cViewPr>
      <p:scale>
        <a:sx n="33" d="100"/>
        <a:sy n="33" d="100"/>
      </p:scale>
      <p:origin x="0" y="-9702"/>
    </p:cViewPr>
  </p:outlineViewPr>
  <p:notesTextViewPr>
    <p:cViewPr>
      <p:scale>
        <a:sx n="1" d="1"/>
        <a:sy n="1" d="1"/>
      </p:scale>
      <p:origin x="0" y="0"/>
    </p:cViewPr>
  </p:notesTextViewPr>
  <p:notesViewPr>
    <p:cSldViewPr snapToGrid="0" showGuides="1">
      <p:cViewPr varScale="1">
        <p:scale>
          <a:sx n="63" d="100"/>
          <a:sy n="63" d="100"/>
        </p:scale>
        <p:origin x="3134" y="7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viewProps" Target="viewProps.xml"/><Relationship Id="rId50" Type="http://schemas.microsoft.com/office/2016/11/relationships/changesInfo" Target="changesInfos/changesInfo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theme" Target="theme/theme1.xml"/><Relationship Id="rId8" Type="http://schemas.openxmlformats.org/officeDocument/2006/relationships/slide" Target="slides/slide4.xml"/><Relationship Id="rId51" Type="http://schemas.microsoft.com/office/2015/10/relationships/revisionInfo" Target="revisionInfo.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niela Osorio C." userId="319d936b-4c97-4d05-ad2b-d02721bbec8f" providerId="ADAL" clId="{E8204165-5A88-7041-B173-F49F8E46C51D}"/>
    <pc:docChg chg="undo custSel modMainMaster">
      <pc:chgData name="Daniela Osorio C." userId="319d936b-4c97-4d05-ad2b-d02721bbec8f" providerId="ADAL" clId="{E8204165-5A88-7041-B173-F49F8E46C51D}" dt="2024-03-11T15:35:32.988" v="54"/>
      <pc:docMkLst>
        <pc:docMk/>
      </pc:docMkLst>
      <pc:sldMasterChg chg="modSldLayout">
        <pc:chgData name="Daniela Osorio C." userId="319d936b-4c97-4d05-ad2b-d02721bbec8f" providerId="ADAL" clId="{E8204165-5A88-7041-B173-F49F8E46C51D}" dt="2024-03-11T15:35:32.988" v="54"/>
        <pc:sldMasterMkLst>
          <pc:docMk/>
          <pc:sldMasterMk cId="1693028746" sldId="2147483648"/>
        </pc:sldMasterMkLst>
        <pc:sldLayoutChg chg="modSp mod setBg">
          <pc:chgData name="Daniela Osorio C." userId="319d936b-4c97-4d05-ad2b-d02721bbec8f" providerId="ADAL" clId="{E8204165-5A88-7041-B173-F49F8E46C51D}" dt="2024-03-08T15:54:37.218" v="2" actId="207"/>
          <pc:sldLayoutMkLst>
            <pc:docMk/>
            <pc:sldMasterMk cId="1693028746" sldId="2147483648"/>
            <pc:sldLayoutMk cId="2606120192" sldId="2147483649"/>
          </pc:sldLayoutMkLst>
          <pc:spChg chg="mod">
            <ac:chgData name="Daniela Osorio C." userId="319d936b-4c97-4d05-ad2b-d02721bbec8f" providerId="ADAL" clId="{E8204165-5A88-7041-B173-F49F8E46C51D}" dt="2024-03-08T15:54:37.218" v="2" actId="207"/>
            <ac:spMkLst>
              <pc:docMk/>
              <pc:sldMasterMk cId="1693028746" sldId="2147483648"/>
              <pc:sldLayoutMk cId="2606120192" sldId="2147483649"/>
              <ac:spMk id="5" creationId="{EA07B88F-3442-88EF-4332-8188DAED77CC}"/>
            </ac:spMkLst>
          </pc:spChg>
        </pc:sldLayoutChg>
        <pc:sldLayoutChg chg="addSp delSp modSp mod">
          <pc:chgData name="Daniela Osorio C." userId="319d936b-4c97-4d05-ad2b-d02721bbec8f" providerId="ADAL" clId="{E8204165-5A88-7041-B173-F49F8E46C51D}" dt="2024-03-08T15:57:08.671" v="46" actId="478"/>
          <pc:sldLayoutMkLst>
            <pc:docMk/>
            <pc:sldMasterMk cId="1693028746" sldId="2147483648"/>
            <pc:sldLayoutMk cId="4245125461" sldId="2147483650"/>
          </pc:sldLayoutMkLst>
          <pc:spChg chg="mod">
            <ac:chgData name="Daniela Osorio C." userId="319d936b-4c97-4d05-ad2b-d02721bbec8f" providerId="ADAL" clId="{E8204165-5A88-7041-B173-F49F8E46C51D}" dt="2024-03-08T15:55:19.370" v="9" actId="207"/>
            <ac:spMkLst>
              <pc:docMk/>
              <pc:sldMasterMk cId="1693028746" sldId="2147483648"/>
              <pc:sldLayoutMk cId="4245125461" sldId="2147483650"/>
              <ac:spMk id="8" creationId="{D4BF3825-8CDE-15D1-473C-F04253CD9789}"/>
            </ac:spMkLst>
          </pc:spChg>
          <pc:picChg chg="del">
            <ac:chgData name="Daniela Osorio C." userId="319d936b-4c97-4d05-ad2b-d02721bbec8f" providerId="ADAL" clId="{E8204165-5A88-7041-B173-F49F8E46C51D}" dt="2024-03-08T15:57:08.671" v="46" actId="478"/>
            <ac:picMkLst>
              <pc:docMk/>
              <pc:sldMasterMk cId="1693028746" sldId="2147483648"/>
              <pc:sldLayoutMk cId="4245125461" sldId="2147483650"/>
              <ac:picMk id="2" creationId="{DEA467AA-B426-6E6D-D124-E46F0B3F61A9}"/>
            </ac:picMkLst>
          </pc:picChg>
          <pc:picChg chg="add mod">
            <ac:chgData name="Daniela Osorio C." userId="319d936b-4c97-4d05-ad2b-d02721bbec8f" providerId="ADAL" clId="{E8204165-5A88-7041-B173-F49F8E46C51D}" dt="2024-03-08T15:57:07.500" v="45" actId="1076"/>
            <ac:picMkLst>
              <pc:docMk/>
              <pc:sldMasterMk cId="1693028746" sldId="2147483648"/>
              <pc:sldLayoutMk cId="4245125461" sldId="2147483650"/>
              <ac:picMk id="3" creationId="{095DA7AA-50CC-BFDF-FC83-D23DB7396ABA}"/>
            </ac:picMkLst>
          </pc:picChg>
        </pc:sldLayoutChg>
        <pc:sldLayoutChg chg="addSp delSp modSp mod">
          <pc:chgData name="Daniela Osorio C." userId="319d936b-4c97-4d05-ad2b-d02721bbec8f" providerId="ADAL" clId="{E8204165-5A88-7041-B173-F49F8E46C51D}" dt="2024-03-08T15:56:35.109" v="39" actId="12789"/>
          <pc:sldLayoutMkLst>
            <pc:docMk/>
            <pc:sldMasterMk cId="1693028746" sldId="2147483648"/>
            <pc:sldLayoutMk cId="3652869427" sldId="2147483651"/>
          </pc:sldLayoutMkLst>
          <pc:spChg chg="mod">
            <ac:chgData name="Daniela Osorio C." userId="319d936b-4c97-4d05-ad2b-d02721bbec8f" providerId="ADAL" clId="{E8204165-5A88-7041-B173-F49F8E46C51D}" dt="2024-03-08T15:56:15.833" v="31" actId="1076"/>
            <ac:spMkLst>
              <pc:docMk/>
              <pc:sldMasterMk cId="1693028746" sldId="2147483648"/>
              <pc:sldLayoutMk cId="3652869427" sldId="2147483651"/>
              <ac:spMk id="2" creationId="{C97BCC7D-6F08-8B7A-0AE6-494B19B085FA}"/>
            </ac:spMkLst>
          </pc:spChg>
          <pc:spChg chg="mod">
            <ac:chgData name="Daniela Osorio C." userId="319d936b-4c97-4d05-ad2b-d02721bbec8f" providerId="ADAL" clId="{E8204165-5A88-7041-B173-F49F8E46C51D}" dt="2024-03-08T15:55:23.589" v="11" actId="207"/>
            <ac:spMkLst>
              <pc:docMk/>
              <pc:sldMasterMk cId="1693028746" sldId="2147483648"/>
              <pc:sldLayoutMk cId="3652869427" sldId="2147483651"/>
              <ac:spMk id="3" creationId="{989D0323-C2ED-C0E8-73FE-BEAB8CFEAEB8}"/>
            </ac:spMkLst>
          </pc:spChg>
          <pc:picChg chg="add mod">
            <ac:chgData name="Daniela Osorio C." userId="319d936b-4c97-4d05-ad2b-d02721bbec8f" providerId="ADAL" clId="{E8204165-5A88-7041-B173-F49F8E46C51D}" dt="2024-03-08T15:56:35.109" v="39" actId="12789"/>
            <ac:picMkLst>
              <pc:docMk/>
              <pc:sldMasterMk cId="1693028746" sldId="2147483648"/>
              <pc:sldLayoutMk cId="3652869427" sldId="2147483651"/>
              <ac:picMk id="5" creationId="{DFA3C3F2-3755-9BD8-9640-604AB2195B6E}"/>
            </ac:picMkLst>
          </pc:picChg>
          <pc:picChg chg="add del">
            <ac:chgData name="Daniela Osorio C." userId="319d936b-4c97-4d05-ad2b-d02721bbec8f" providerId="ADAL" clId="{E8204165-5A88-7041-B173-F49F8E46C51D}" dt="2024-03-08T15:56:24.818" v="35" actId="478"/>
            <ac:picMkLst>
              <pc:docMk/>
              <pc:sldMasterMk cId="1693028746" sldId="2147483648"/>
              <pc:sldLayoutMk cId="3652869427" sldId="2147483651"/>
              <ac:picMk id="21" creationId="{0B69FBCA-2DDE-9868-06E1-CB4510FB1E1C}"/>
            </ac:picMkLst>
          </pc:picChg>
        </pc:sldLayoutChg>
        <pc:sldLayoutChg chg="addSp delSp modSp mod">
          <pc:chgData name="Daniela Osorio C." userId="319d936b-4c97-4d05-ad2b-d02721bbec8f" providerId="ADAL" clId="{E8204165-5A88-7041-B173-F49F8E46C51D}" dt="2024-03-08T15:56:09.650" v="28"/>
          <pc:sldLayoutMkLst>
            <pc:docMk/>
            <pc:sldMasterMk cId="1693028746" sldId="2147483648"/>
            <pc:sldLayoutMk cId="1232603797" sldId="2147483653"/>
          </pc:sldLayoutMkLst>
          <pc:spChg chg="mod">
            <ac:chgData name="Daniela Osorio C." userId="319d936b-4c97-4d05-ad2b-d02721bbec8f" providerId="ADAL" clId="{E8204165-5A88-7041-B173-F49F8E46C51D}" dt="2024-03-08T15:55:28.615" v="12" actId="207"/>
            <ac:spMkLst>
              <pc:docMk/>
              <pc:sldMasterMk cId="1693028746" sldId="2147483648"/>
              <pc:sldLayoutMk cId="1232603797" sldId="2147483653"/>
              <ac:spMk id="6" creationId="{7CFD1A2D-962B-1B2F-8EFE-116133732487}"/>
            </ac:spMkLst>
          </pc:spChg>
          <pc:spChg chg="mod">
            <ac:chgData name="Daniela Osorio C." userId="319d936b-4c97-4d05-ad2b-d02721bbec8f" providerId="ADAL" clId="{E8204165-5A88-7041-B173-F49F8E46C51D}" dt="2024-03-08T15:55:28.615" v="12" actId="207"/>
            <ac:spMkLst>
              <pc:docMk/>
              <pc:sldMasterMk cId="1693028746" sldId="2147483648"/>
              <pc:sldLayoutMk cId="1232603797" sldId="2147483653"/>
              <ac:spMk id="17" creationId="{C0D8A9F2-7C34-CC0C-4A65-766C6591434E}"/>
            </ac:spMkLst>
          </pc:spChg>
          <pc:picChg chg="add del mod">
            <ac:chgData name="Daniela Osorio C." userId="319d936b-4c97-4d05-ad2b-d02721bbec8f" providerId="ADAL" clId="{E8204165-5A88-7041-B173-F49F8E46C51D}" dt="2024-03-08T15:56:04.808" v="26" actId="21"/>
            <ac:picMkLst>
              <pc:docMk/>
              <pc:sldMasterMk cId="1693028746" sldId="2147483648"/>
              <pc:sldLayoutMk cId="1232603797" sldId="2147483653"/>
              <ac:picMk id="5" creationId="{CECD71EB-03B2-835D-1388-2E420F70A70C}"/>
            </ac:picMkLst>
          </pc:picChg>
          <pc:picChg chg="add mod">
            <ac:chgData name="Daniela Osorio C." userId="319d936b-4c97-4d05-ad2b-d02721bbec8f" providerId="ADAL" clId="{E8204165-5A88-7041-B173-F49F8E46C51D}" dt="2024-03-08T15:56:09.650" v="28"/>
            <ac:picMkLst>
              <pc:docMk/>
              <pc:sldMasterMk cId="1693028746" sldId="2147483648"/>
              <pc:sldLayoutMk cId="1232603797" sldId="2147483653"/>
              <ac:picMk id="9" creationId="{DFDD4C65-CEFB-09B5-8FC8-4A1550C94AA4}"/>
            </ac:picMkLst>
          </pc:picChg>
          <pc:picChg chg="del">
            <ac:chgData name="Daniela Osorio C." userId="319d936b-4c97-4d05-ad2b-d02721bbec8f" providerId="ADAL" clId="{E8204165-5A88-7041-B173-F49F8E46C51D}" dt="2024-03-08T15:56:09.236" v="27" actId="478"/>
            <ac:picMkLst>
              <pc:docMk/>
              <pc:sldMasterMk cId="1693028746" sldId="2147483648"/>
              <pc:sldLayoutMk cId="1232603797" sldId="2147483653"/>
              <ac:picMk id="20" creationId="{CBAE267F-1329-438D-F8CA-EC5B36496E4E}"/>
            </ac:picMkLst>
          </pc:picChg>
        </pc:sldLayoutChg>
        <pc:sldLayoutChg chg="modSp mod setBg">
          <pc:chgData name="Daniela Osorio C." userId="319d936b-4c97-4d05-ad2b-d02721bbec8f" providerId="ADAL" clId="{E8204165-5A88-7041-B173-F49F8E46C51D}" dt="2024-03-08T15:59:08.198" v="48"/>
          <pc:sldLayoutMkLst>
            <pc:docMk/>
            <pc:sldMasterMk cId="1693028746" sldId="2147483648"/>
            <pc:sldLayoutMk cId="3557603587" sldId="2147483654"/>
          </pc:sldLayoutMkLst>
          <pc:spChg chg="mod">
            <ac:chgData name="Daniela Osorio C." userId="319d936b-4c97-4d05-ad2b-d02721bbec8f" providerId="ADAL" clId="{E8204165-5A88-7041-B173-F49F8E46C51D}" dt="2024-03-08T15:54:49.909" v="3" actId="207"/>
            <ac:spMkLst>
              <pc:docMk/>
              <pc:sldMasterMk cId="1693028746" sldId="2147483648"/>
              <pc:sldLayoutMk cId="3557603587" sldId="2147483654"/>
              <ac:spMk id="7" creationId="{40797CDF-FB5B-73C1-E558-E89BA99B7029}"/>
            </ac:spMkLst>
          </pc:spChg>
          <pc:spChg chg="mod">
            <ac:chgData name="Daniela Osorio C." userId="319d936b-4c97-4d05-ad2b-d02721bbec8f" providerId="ADAL" clId="{E8204165-5A88-7041-B173-F49F8E46C51D}" dt="2024-03-08T15:54:52.942" v="4" actId="207"/>
            <ac:spMkLst>
              <pc:docMk/>
              <pc:sldMasterMk cId="1693028746" sldId="2147483648"/>
              <pc:sldLayoutMk cId="3557603587" sldId="2147483654"/>
              <ac:spMk id="12" creationId="{EF32CCDA-7D4E-CFAF-567E-53011A66186E}"/>
            </ac:spMkLst>
          </pc:spChg>
        </pc:sldLayoutChg>
        <pc:sldLayoutChg chg="modSp mod setBg">
          <pc:chgData name="Daniela Osorio C." userId="319d936b-4c97-4d05-ad2b-d02721bbec8f" providerId="ADAL" clId="{E8204165-5A88-7041-B173-F49F8E46C51D}" dt="2024-03-11T15:35:32.988" v="54"/>
          <pc:sldLayoutMkLst>
            <pc:docMk/>
            <pc:sldMasterMk cId="1693028746" sldId="2147483648"/>
            <pc:sldLayoutMk cId="787768259" sldId="2147483655"/>
          </pc:sldLayoutMkLst>
          <pc:spChg chg="mod">
            <ac:chgData name="Daniela Osorio C." userId="319d936b-4c97-4d05-ad2b-d02721bbec8f" providerId="ADAL" clId="{E8204165-5A88-7041-B173-F49F8E46C51D}" dt="2024-03-08T15:55:15.063" v="8" actId="207"/>
            <ac:spMkLst>
              <pc:docMk/>
              <pc:sldMasterMk cId="1693028746" sldId="2147483648"/>
              <pc:sldLayoutMk cId="787768259" sldId="2147483655"/>
              <ac:spMk id="7" creationId="{40797CDF-FB5B-73C1-E558-E89BA99B7029}"/>
            </ac:spMkLst>
          </pc:spChg>
          <pc:spChg chg="mod">
            <ac:chgData name="Daniela Osorio C." userId="319d936b-4c97-4d05-ad2b-d02721bbec8f" providerId="ADAL" clId="{E8204165-5A88-7041-B173-F49F8E46C51D}" dt="2024-03-08T15:55:15.063" v="8" actId="207"/>
            <ac:spMkLst>
              <pc:docMk/>
              <pc:sldMasterMk cId="1693028746" sldId="2147483648"/>
              <pc:sldLayoutMk cId="787768259" sldId="2147483655"/>
              <ac:spMk id="12" creationId="{EF32CCDA-7D4E-CFAF-567E-53011A66186E}"/>
            </ac:spMkLst>
          </pc:spChg>
        </pc:sldLayoutChg>
        <pc:sldLayoutChg chg="modSp mod setBg">
          <pc:chgData name="Daniela Osorio C." userId="319d936b-4c97-4d05-ad2b-d02721bbec8f" providerId="ADAL" clId="{E8204165-5A88-7041-B173-F49F8E46C51D}" dt="2024-03-08T16:01:14.956" v="50"/>
          <pc:sldLayoutMkLst>
            <pc:docMk/>
            <pc:sldMasterMk cId="1693028746" sldId="2147483648"/>
            <pc:sldLayoutMk cId="2395459408" sldId="2147483656"/>
          </pc:sldLayoutMkLst>
          <pc:spChg chg="mod">
            <ac:chgData name="Daniela Osorio C." userId="319d936b-4c97-4d05-ad2b-d02721bbec8f" providerId="ADAL" clId="{E8204165-5A88-7041-B173-F49F8E46C51D}" dt="2024-03-08T15:55:06.013" v="6" actId="207"/>
            <ac:spMkLst>
              <pc:docMk/>
              <pc:sldMasterMk cId="1693028746" sldId="2147483648"/>
              <pc:sldLayoutMk cId="2395459408" sldId="2147483656"/>
              <ac:spMk id="7" creationId="{40797CDF-FB5B-73C1-E558-E89BA99B7029}"/>
            </ac:spMkLst>
          </pc:spChg>
          <pc:spChg chg="mod">
            <ac:chgData name="Daniela Osorio C." userId="319d936b-4c97-4d05-ad2b-d02721bbec8f" providerId="ADAL" clId="{E8204165-5A88-7041-B173-F49F8E46C51D}" dt="2024-03-08T15:55:03.288" v="5" actId="207"/>
            <ac:spMkLst>
              <pc:docMk/>
              <pc:sldMasterMk cId="1693028746" sldId="2147483648"/>
              <pc:sldLayoutMk cId="2395459408" sldId="2147483656"/>
              <ac:spMk id="12" creationId="{EF32CCDA-7D4E-CFAF-567E-53011A66186E}"/>
            </ac:spMkLst>
          </pc:spChg>
        </pc:sldLayoutChg>
        <pc:sldLayoutChg chg="modSp mod setBg">
          <pc:chgData name="Daniela Osorio C." userId="319d936b-4c97-4d05-ad2b-d02721bbec8f" providerId="ADAL" clId="{E8204165-5A88-7041-B173-F49F8E46C51D}" dt="2024-03-11T15:33:47.252" v="52"/>
          <pc:sldLayoutMkLst>
            <pc:docMk/>
            <pc:sldMasterMk cId="1693028746" sldId="2147483648"/>
            <pc:sldLayoutMk cId="1558819832" sldId="2147483657"/>
          </pc:sldLayoutMkLst>
          <pc:spChg chg="mod">
            <ac:chgData name="Daniela Osorio C." userId="319d936b-4c97-4d05-ad2b-d02721bbec8f" providerId="ADAL" clId="{E8204165-5A88-7041-B173-F49F8E46C51D}" dt="2024-03-08T15:55:10.219" v="7" actId="207"/>
            <ac:spMkLst>
              <pc:docMk/>
              <pc:sldMasterMk cId="1693028746" sldId="2147483648"/>
              <pc:sldLayoutMk cId="1558819832" sldId="2147483657"/>
              <ac:spMk id="7" creationId="{40797CDF-FB5B-73C1-E558-E89BA99B7029}"/>
            </ac:spMkLst>
          </pc:spChg>
          <pc:spChg chg="mod">
            <ac:chgData name="Daniela Osorio C." userId="319d936b-4c97-4d05-ad2b-d02721bbec8f" providerId="ADAL" clId="{E8204165-5A88-7041-B173-F49F8E46C51D}" dt="2024-03-08T15:55:10.219" v="7" actId="207"/>
            <ac:spMkLst>
              <pc:docMk/>
              <pc:sldMasterMk cId="1693028746" sldId="2147483648"/>
              <pc:sldLayoutMk cId="1558819832" sldId="2147483657"/>
              <ac:spMk id="12" creationId="{EF32CCDA-7D4E-CFAF-567E-53011A66186E}"/>
            </ac:spMkLst>
          </pc:spChg>
        </pc:sldLayoutChg>
      </pc:sldMasterChg>
    </pc:docChg>
  </pc:docChgLst>
  <pc:docChgLst>
    <pc:chgData name="Daniela Osorio C." userId="319d936b-4c97-4d05-ad2b-d02721bbec8f" providerId="ADAL" clId="{E34893D3-6180-814C-89CF-5179DA3135E4}"/>
    <pc:docChg chg="undo custSel modMainMaster">
      <pc:chgData name="Daniela Osorio C." userId="319d936b-4c97-4d05-ad2b-d02721bbec8f" providerId="ADAL" clId="{E34893D3-6180-814C-89CF-5179DA3135E4}" dt="2024-03-15T14:46:14.873" v="105"/>
      <pc:docMkLst>
        <pc:docMk/>
      </pc:docMkLst>
      <pc:sldMasterChg chg="modSldLayout">
        <pc:chgData name="Daniela Osorio C." userId="319d936b-4c97-4d05-ad2b-d02721bbec8f" providerId="ADAL" clId="{E34893D3-6180-814C-89CF-5179DA3135E4}" dt="2024-03-15T14:46:14.873" v="105"/>
        <pc:sldMasterMkLst>
          <pc:docMk/>
          <pc:sldMasterMk cId="1693028746" sldId="2147483648"/>
        </pc:sldMasterMkLst>
        <pc:sldLayoutChg chg="addSp delSp modSp mod setBg">
          <pc:chgData name="Daniela Osorio C." userId="319d936b-4c97-4d05-ad2b-d02721bbec8f" providerId="ADAL" clId="{E34893D3-6180-814C-89CF-5179DA3135E4}" dt="2024-03-15T13:55:32.004" v="44"/>
          <pc:sldLayoutMkLst>
            <pc:docMk/>
            <pc:sldMasterMk cId="1693028746" sldId="2147483648"/>
            <pc:sldLayoutMk cId="2606120192" sldId="2147483649"/>
          </pc:sldLayoutMkLst>
          <pc:spChg chg="mod">
            <ac:chgData name="Daniela Osorio C." userId="319d936b-4c97-4d05-ad2b-d02721bbec8f" providerId="ADAL" clId="{E34893D3-6180-814C-89CF-5179DA3135E4}" dt="2024-03-15T13:42:03.012" v="0" actId="207"/>
            <ac:spMkLst>
              <pc:docMk/>
              <pc:sldMasterMk cId="1693028746" sldId="2147483648"/>
              <pc:sldLayoutMk cId="2606120192" sldId="2147483649"/>
              <ac:spMk id="5" creationId="{EA07B88F-3442-88EF-4332-8188DAED77CC}"/>
            </ac:spMkLst>
          </pc:spChg>
          <pc:picChg chg="add del mod">
            <ac:chgData name="Daniela Osorio C." userId="319d936b-4c97-4d05-ad2b-d02721bbec8f" providerId="ADAL" clId="{E34893D3-6180-814C-89CF-5179DA3135E4}" dt="2024-03-15T13:44:38.948" v="40" actId="21"/>
            <ac:picMkLst>
              <pc:docMk/>
              <pc:sldMasterMk cId="1693028746" sldId="2147483648"/>
              <pc:sldLayoutMk cId="2606120192" sldId="2147483649"/>
              <ac:picMk id="2" creationId="{74599F4B-D1EB-3088-5ABF-90F722C7B8F5}"/>
            </ac:picMkLst>
          </pc:picChg>
          <pc:picChg chg="add mod">
            <ac:chgData name="Daniela Osorio C." userId="319d936b-4c97-4d05-ad2b-d02721bbec8f" providerId="ADAL" clId="{E34893D3-6180-814C-89CF-5179DA3135E4}" dt="2024-03-15T13:44:40.527" v="42"/>
            <ac:picMkLst>
              <pc:docMk/>
              <pc:sldMasterMk cId="1693028746" sldId="2147483648"/>
              <pc:sldLayoutMk cId="2606120192" sldId="2147483649"/>
              <ac:picMk id="3" creationId="{61A12591-91D6-657C-6C3C-E0E264F35539}"/>
            </ac:picMkLst>
          </pc:picChg>
          <pc:picChg chg="del">
            <ac:chgData name="Daniela Osorio C." userId="319d936b-4c97-4d05-ad2b-d02721bbec8f" providerId="ADAL" clId="{E34893D3-6180-814C-89CF-5179DA3135E4}" dt="2024-03-15T13:44:40.265" v="41" actId="478"/>
            <ac:picMkLst>
              <pc:docMk/>
              <pc:sldMasterMk cId="1693028746" sldId="2147483648"/>
              <pc:sldLayoutMk cId="2606120192" sldId="2147483649"/>
              <ac:picMk id="4" creationId="{742F942F-A859-8F5E-EC64-501C5C2715A5}"/>
            </ac:picMkLst>
          </pc:picChg>
        </pc:sldLayoutChg>
        <pc:sldLayoutChg chg="addSp delSp modSp mod">
          <pc:chgData name="Daniela Osorio C." userId="319d936b-4c97-4d05-ad2b-d02721bbec8f" providerId="ADAL" clId="{E34893D3-6180-814C-89CF-5179DA3135E4}" dt="2024-03-15T14:46:14.873" v="105"/>
          <pc:sldLayoutMkLst>
            <pc:docMk/>
            <pc:sldMasterMk cId="1693028746" sldId="2147483648"/>
            <pc:sldLayoutMk cId="4245125461" sldId="2147483650"/>
          </pc:sldLayoutMkLst>
          <pc:spChg chg="mod">
            <ac:chgData name="Daniela Osorio C." userId="319d936b-4c97-4d05-ad2b-d02721bbec8f" providerId="ADAL" clId="{E34893D3-6180-814C-89CF-5179DA3135E4}" dt="2024-03-15T13:42:41.313" v="11" actId="207"/>
            <ac:spMkLst>
              <pc:docMk/>
              <pc:sldMasterMk cId="1693028746" sldId="2147483648"/>
              <pc:sldLayoutMk cId="4245125461" sldId="2147483650"/>
              <ac:spMk id="8" creationId="{D4BF3825-8CDE-15D1-473C-F04253CD9789}"/>
            </ac:spMkLst>
          </pc:spChg>
          <pc:picChg chg="add del mod">
            <ac:chgData name="Daniela Osorio C." userId="319d936b-4c97-4d05-ad2b-d02721bbec8f" providerId="ADAL" clId="{E34893D3-6180-814C-89CF-5179DA3135E4}" dt="2024-03-15T14:46:13.064" v="103" actId="21"/>
            <ac:picMkLst>
              <pc:docMk/>
              <pc:sldMasterMk cId="1693028746" sldId="2147483648"/>
              <pc:sldLayoutMk cId="4245125461" sldId="2147483650"/>
              <ac:picMk id="2" creationId="{C755B46D-8602-73F8-D6CF-DAD83A4CBEEA}"/>
            </ac:picMkLst>
          </pc:picChg>
          <pc:picChg chg="del">
            <ac:chgData name="Daniela Osorio C." userId="319d936b-4c97-4d05-ad2b-d02721bbec8f" providerId="ADAL" clId="{E34893D3-6180-814C-89CF-5179DA3135E4}" dt="2024-03-15T14:46:14.445" v="104" actId="478"/>
            <ac:picMkLst>
              <pc:docMk/>
              <pc:sldMasterMk cId="1693028746" sldId="2147483648"/>
              <pc:sldLayoutMk cId="4245125461" sldId="2147483650"/>
              <ac:picMk id="3" creationId="{095DA7AA-50CC-BFDF-FC83-D23DB7396ABA}"/>
            </ac:picMkLst>
          </pc:picChg>
          <pc:picChg chg="add mod">
            <ac:chgData name="Daniela Osorio C." userId="319d936b-4c97-4d05-ad2b-d02721bbec8f" providerId="ADAL" clId="{E34893D3-6180-814C-89CF-5179DA3135E4}" dt="2024-03-15T14:46:14.873" v="105"/>
            <ac:picMkLst>
              <pc:docMk/>
              <pc:sldMasterMk cId="1693028746" sldId="2147483648"/>
              <pc:sldLayoutMk cId="4245125461" sldId="2147483650"/>
              <ac:picMk id="4" creationId="{4C0BA981-D2ED-A47F-F882-7C7C3B407C17}"/>
            </ac:picMkLst>
          </pc:picChg>
        </pc:sldLayoutChg>
        <pc:sldLayoutChg chg="addSp delSp modSp mod">
          <pc:chgData name="Daniela Osorio C." userId="319d936b-4c97-4d05-ad2b-d02721bbec8f" providerId="ADAL" clId="{E34893D3-6180-814C-89CF-5179DA3135E4}" dt="2024-03-15T14:43:07.006" v="74" actId="12789"/>
          <pc:sldLayoutMkLst>
            <pc:docMk/>
            <pc:sldMasterMk cId="1693028746" sldId="2147483648"/>
            <pc:sldLayoutMk cId="3652869427" sldId="2147483651"/>
          </pc:sldLayoutMkLst>
          <pc:spChg chg="mod">
            <ac:chgData name="Daniela Osorio C." userId="319d936b-4c97-4d05-ad2b-d02721bbec8f" providerId="ADAL" clId="{E34893D3-6180-814C-89CF-5179DA3135E4}" dt="2024-03-15T13:42:45.038" v="12" actId="207"/>
            <ac:spMkLst>
              <pc:docMk/>
              <pc:sldMasterMk cId="1693028746" sldId="2147483648"/>
              <pc:sldLayoutMk cId="3652869427" sldId="2147483651"/>
              <ac:spMk id="3" creationId="{989D0323-C2ED-C0E8-73FE-BEAB8CFEAEB8}"/>
            </ac:spMkLst>
          </pc:spChg>
          <pc:picChg chg="del">
            <ac:chgData name="Daniela Osorio C." userId="319d936b-4c97-4d05-ad2b-d02721bbec8f" providerId="ADAL" clId="{E34893D3-6180-814C-89CF-5179DA3135E4}" dt="2024-03-15T14:43:00.186" v="72" actId="478"/>
            <ac:picMkLst>
              <pc:docMk/>
              <pc:sldMasterMk cId="1693028746" sldId="2147483648"/>
              <pc:sldLayoutMk cId="3652869427" sldId="2147483651"/>
              <ac:picMk id="5" creationId="{DFA3C3F2-3755-9BD8-9640-604AB2195B6E}"/>
            </ac:picMkLst>
          </pc:picChg>
          <pc:picChg chg="add del mod">
            <ac:chgData name="Daniela Osorio C." userId="319d936b-4c97-4d05-ad2b-d02721bbec8f" providerId="ADAL" clId="{E34893D3-6180-814C-89CF-5179DA3135E4}" dt="2024-03-15T14:42:58.161" v="71" actId="21"/>
            <ac:picMkLst>
              <pc:docMk/>
              <pc:sldMasterMk cId="1693028746" sldId="2147483648"/>
              <pc:sldLayoutMk cId="3652869427" sldId="2147483651"/>
              <ac:picMk id="9" creationId="{2942A0A8-437A-9EFA-C60B-6F36C5E2B823}"/>
            </ac:picMkLst>
          </pc:picChg>
          <pc:picChg chg="add mod">
            <ac:chgData name="Daniela Osorio C." userId="319d936b-4c97-4d05-ad2b-d02721bbec8f" providerId="ADAL" clId="{E34893D3-6180-814C-89CF-5179DA3135E4}" dt="2024-03-15T14:43:07.006" v="74" actId="12789"/>
            <ac:picMkLst>
              <pc:docMk/>
              <pc:sldMasterMk cId="1693028746" sldId="2147483648"/>
              <pc:sldLayoutMk cId="3652869427" sldId="2147483651"/>
              <ac:picMk id="10" creationId="{4506DCC7-0663-88BB-EF7C-AB0097FE2886}"/>
            </ac:picMkLst>
          </pc:picChg>
        </pc:sldLayoutChg>
        <pc:sldLayoutChg chg="addSp delSp modSp mod">
          <pc:chgData name="Daniela Osorio C." userId="319d936b-4c97-4d05-ad2b-d02721bbec8f" providerId="ADAL" clId="{E34893D3-6180-814C-89CF-5179DA3135E4}" dt="2024-03-15T14:43:19.541" v="79"/>
          <pc:sldLayoutMkLst>
            <pc:docMk/>
            <pc:sldMasterMk cId="1693028746" sldId="2147483648"/>
            <pc:sldLayoutMk cId="1232603797" sldId="2147483653"/>
          </pc:sldLayoutMkLst>
          <pc:spChg chg="mod">
            <ac:chgData name="Daniela Osorio C." userId="319d936b-4c97-4d05-ad2b-d02721bbec8f" providerId="ADAL" clId="{E34893D3-6180-814C-89CF-5179DA3135E4}" dt="2024-03-15T13:42:51.085" v="13" actId="207"/>
            <ac:spMkLst>
              <pc:docMk/>
              <pc:sldMasterMk cId="1693028746" sldId="2147483648"/>
              <pc:sldLayoutMk cId="1232603797" sldId="2147483653"/>
              <ac:spMk id="6" creationId="{7CFD1A2D-962B-1B2F-8EFE-116133732487}"/>
            </ac:spMkLst>
          </pc:spChg>
          <pc:spChg chg="mod">
            <ac:chgData name="Daniela Osorio C." userId="319d936b-4c97-4d05-ad2b-d02721bbec8f" providerId="ADAL" clId="{E34893D3-6180-814C-89CF-5179DA3135E4}" dt="2024-03-15T13:42:52.980" v="14" actId="207"/>
            <ac:spMkLst>
              <pc:docMk/>
              <pc:sldMasterMk cId="1693028746" sldId="2147483648"/>
              <pc:sldLayoutMk cId="1232603797" sldId="2147483653"/>
              <ac:spMk id="17" creationId="{C0D8A9F2-7C34-CC0C-4A65-766C6591434E}"/>
            </ac:spMkLst>
          </pc:spChg>
          <pc:picChg chg="add del mod">
            <ac:chgData name="Daniela Osorio C." userId="319d936b-4c97-4d05-ad2b-d02721bbec8f" providerId="ADAL" clId="{E34893D3-6180-814C-89CF-5179DA3135E4}" dt="2024-03-15T14:43:17.799" v="77" actId="21"/>
            <ac:picMkLst>
              <pc:docMk/>
              <pc:sldMasterMk cId="1693028746" sldId="2147483648"/>
              <pc:sldLayoutMk cId="1232603797" sldId="2147483653"/>
              <ac:picMk id="5" creationId="{A731E1C4-E746-82B1-041A-FBD6818C4DBB}"/>
            </ac:picMkLst>
          </pc:picChg>
          <pc:picChg chg="del">
            <ac:chgData name="Daniela Osorio C." userId="319d936b-4c97-4d05-ad2b-d02721bbec8f" providerId="ADAL" clId="{E34893D3-6180-814C-89CF-5179DA3135E4}" dt="2024-03-15T14:43:18.926" v="78" actId="478"/>
            <ac:picMkLst>
              <pc:docMk/>
              <pc:sldMasterMk cId="1693028746" sldId="2147483648"/>
              <pc:sldLayoutMk cId="1232603797" sldId="2147483653"/>
              <ac:picMk id="9" creationId="{DFDD4C65-CEFB-09B5-8FC8-4A1550C94AA4}"/>
            </ac:picMkLst>
          </pc:picChg>
          <pc:picChg chg="add mod">
            <ac:chgData name="Daniela Osorio C." userId="319d936b-4c97-4d05-ad2b-d02721bbec8f" providerId="ADAL" clId="{E34893D3-6180-814C-89CF-5179DA3135E4}" dt="2024-03-15T14:43:19.541" v="79"/>
            <ac:picMkLst>
              <pc:docMk/>
              <pc:sldMasterMk cId="1693028746" sldId="2147483648"/>
              <pc:sldLayoutMk cId="1232603797" sldId="2147483653"/>
              <ac:picMk id="10" creationId="{7364F9B6-661D-6260-D937-4737ACFD530A}"/>
            </ac:picMkLst>
          </pc:picChg>
        </pc:sldLayoutChg>
        <pc:sldLayoutChg chg="modSp mod setBg">
          <pc:chgData name="Daniela Osorio C." userId="319d936b-4c97-4d05-ad2b-d02721bbec8f" providerId="ADAL" clId="{E34893D3-6180-814C-89CF-5179DA3135E4}" dt="2024-03-15T14:02:44.345" v="46"/>
          <pc:sldLayoutMkLst>
            <pc:docMk/>
            <pc:sldMasterMk cId="1693028746" sldId="2147483648"/>
            <pc:sldLayoutMk cId="3557603587" sldId="2147483654"/>
          </pc:sldLayoutMkLst>
          <pc:spChg chg="mod">
            <ac:chgData name="Daniela Osorio C." userId="319d936b-4c97-4d05-ad2b-d02721bbec8f" providerId="ADAL" clId="{E34893D3-6180-814C-89CF-5179DA3135E4}" dt="2024-03-15T13:42:14.198" v="2" actId="207"/>
            <ac:spMkLst>
              <pc:docMk/>
              <pc:sldMasterMk cId="1693028746" sldId="2147483648"/>
              <pc:sldLayoutMk cId="3557603587" sldId="2147483654"/>
              <ac:spMk id="7" creationId="{40797CDF-FB5B-73C1-E558-E89BA99B7029}"/>
            </ac:spMkLst>
          </pc:spChg>
          <pc:spChg chg="mod">
            <ac:chgData name="Daniela Osorio C." userId="319d936b-4c97-4d05-ad2b-d02721bbec8f" providerId="ADAL" clId="{E34893D3-6180-814C-89CF-5179DA3135E4}" dt="2024-03-15T13:42:11.688" v="1" actId="207"/>
            <ac:spMkLst>
              <pc:docMk/>
              <pc:sldMasterMk cId="1693028746" sldId="2147483648"/>
              <pc:sldLayoutMk cId="3557603587" sldId="2147483654"/>
              <ac:spMk id="12" creationId="{EF32CCDA-7D4E-CFAF-567E-53011A66186E}"/>
            </ac:spMkLst>
          </pc:spChg>
        </pc:sldLayoutChg>
        <pc:sldLayoutChg chg="modSp mod setBg">
          <pc:chgData name="Daniela Osorio C." userId="319d936b-4c97-4d05-ad2b-d02721bbec8f" providerId="ADAL" clId="{E34893D3-6180-814C-89CF-5179DA3135E4}" dt="2024-03-15T14:40:29.076" v="52"/>
          <pc:sldLayoutMkLst>
            <pc:docMk/>
            <pc:sldMasterMk cId="1693028746" sldId="2147483648"/>
            <pc:sldLayoutMk cId="787768259" sldId="2147483655"/>
          </pc:sldLayoutMkLst>
          <pc:spChg chg="mod">
            <ac:chgData name="Daniela Osorio C." userId="319d936b-4c97-4d05-ad2b-d02721bbec8f" providerId="ADAL" clId="{E34893D3-6180-814C-89CF-5179DA3135E4}" dt="2024-03-15T13:42:35.534" v="8" actId="207"/>
            <ac:spMkLst>
              <pc:docMk/>
              <pc:sldMasterMk cId="1693028746" sldId="2147483648"/>
              <pc:sldLayoutMk cId="787768259" sldId="2147483655"/>
              <ac:spMk id="7" creationId="{40797CDF-FB5B-73C1-E558-E89BA99B7029}"/>
            </ac:spMkLst>
          </pc:spChg>
          <pc:spChg chg="mod">
            <ac:chgData name="Daniela Osorio C." userId="319d936b-4c97-4d05-ad2b-d02721bbec8f" providerId="ADAL" clId="{E34893D3-6180-814C-89CF-5179DA3135E4}" dt="2024-03-15T13:42:33.542" v="7" actId="207"/>
            <ac:spMkLst>
              <pc:docMk/>
              <pc:sldMasterMk cId="1693028746" sldId="2147483648"/>
              <pc:sldLayoutMk cId="787768259" sldId="2147483655"/>
              <ac:spMk id="12" creationId="{EF32CCDA-7D4E-CFAF-567E-53011A66186E}"/>
            </ac:spMkLst>
          </pc:spChg>
        </pc:sldLayoutChg>
        <pc:sldLayoutChg chg="modSp mod setBg">
          <pc:chgData name="Daniela Osorio C." userId="319d936b-4c97-4d05-ad2b-d02721bbec8f" providerId="ADAL" clId="{E34893D3-6180-814C-89CF-5179DA3135E4}" dt="2024-03-15T14:04:46.016" v="48"/>
          <pc:sldLayoutMkLst>
            <pc:docMk/>
            <pc:sldMasterMk cId="1693028746" sldId="2147483648"/>
            <pc:sldLayoutMk cId="2395459408" sldId="2147483656"/>
          </pc:sldLayoutMkLst>
          <pc:spChg chg="mod">
            <ac:chgData name="Daniela Osorio C." userId="319d936b-4c97-4d05-ad2b-d02721bbec8f" providerId="ADAL" clId="{E34893D3-6180-814C-89CF-5179DA3135E4}" dt="2024-03-15T13:42:23.395" v="4" actId="207"/>
            <ac:spMkLst>
              <pc:docMk/>
              <pc:sldMasterMk cId="1693028746" sldId="2147483648"/>
              <pc:sldLayoutMk cId="2395459408" sldId="2147483656"/>
              <ac:spMk id="7" creationId="{40797CDF-FB5B-73C1-E558-E89BA99B7029}"/>
            </ac:spMkLst>
          </pc:spChg>
          <pc:spChg chg="mod">
            <ac:chgData name="Daniela Osorio C." userId="319d936b-4c97-4d05-ad2b-d02721bbec8f" providerId="ADAL" clId="{E34893D3-6180-814C-89CF-5179DA3135E4}" dt="2024-03-15T13:42:21.185" v="3" actId="207"/>
            <ac:spMkLst>
              <pc:docMk/>
              <pc:sldMasterMk cId="1693028746" sldId="2147483648"/>
              <pc:sldLayoutMk cId="2395459408" sldId="2147483656"/>
              <ac:spMk id="12" creationId="{EF32CCDA-7D4E-CFAF-567E-53011A66186E}"/>
            </ac:spMkLst>
          </pc:spChg>
        </pc:sldLayoutChg>
        <pc:sldLayoutChg chg="modSp mod setBg">
          <pc:chgData name="Daniela Osorio C." userId="319d936b-4c97-4d05-ad2b-d02721bbec8f" providerId="ADAL" clId="{E34893D3-6180-814C-89CF-5179DA3135E4}" dt="2024-03-15T14:38:14.924" v="50"/>
          <pc:sldLayoutMkLst>
            <pc:docMk/>
            <pc:sldMasterMk cId="1693028746" sldId="2147483648"/>
            <pc:sldLayoutMk cId="1558819832" sldId="2147483657"/>
          </pc:sldLayoutMkLst>
          <pc:spChg chg="mod">
            <ac:chgData name="Daniela Osorio C." userId="319d936b-4c97-4d05-ad2b-d02721bbec8f" providerId="ADAL" clId="{E34893D3-6180-814C-89CF-5179DA3135E4}" dt="2024-03-15T13:42:29.308" v="6" actId="207"/>
            <ac:spMkLst>
              <pc:docMk/>
              <pc:sldMasterMk cId="1693028746" sldId="2147483648"/>
              <pc:sldLayoutMk cId="1558819832" sldId="2147483657"/>
              <ac:spMk id="7" creationId="{40797CDF-FB5B-73C1-E558-E89BA99B7029}"/>
            </ac:spMkLst>
          </pc:spChg>
          <pc:spChg chg="mod">
            <ac:chgData name="Daniela Osorio C." userId="319d936b-4c97-4d05-ad2b-d02721bbec8f" providerId="ADAL" clId="{E34893D3-6180-814C-89CF-5179DA3135E4}" dt="2024-03-15T13:42:27.348" v="5" actId="207"/>
            <ac:spMkLst>
              <pc:docMk/>
              <pc:sldMasterMk cId="1693028746" sldId="2147483648"/>
              <pc:sldLayoutMk cId="1558819832" sldId="2147483657"/>
              <ac:spMk id="12" creationId="{EF32CCDA-7D4E-CFAF-567E-53011A66186E}"/>
            </ac:spMkLst>
          </pc:spChg>
        </pc:sldLayoutChg>
      </pc:sldMasterChg>
    </pc:docChg>
  </pc:docChgLst>
  <pc:docChgLst>
    <pc:chgData name="Daniela Osorio C." userId="319d936b-4c97-4d05-ad2b-d02721bbec8f" providerId="ADAL" clId="{DDFC9B83-D05F-374E-A685-463796F32BB2}"/>
    <pc:docChg chg="undo custSel addSld delSld modMainMaster">
      <pc:chgData name="Daniela Osorio C." userId="319d936b-4c97-4d05-ad2b-d02721bbec8f" providerId="ADAL" clId="{DDFC9B83-D05F-374E-A685-463796F32BB2}" dt="2024-03-08T15:44:51.559" v="234" actId="2696"/>
      <pc:docMkLst>
        <pc:docMk/>
      </pc:docMkLst>
      <pc:sldChg chg="del">
        <pc:chgData name="Daniela Osorio C." userId="319d936b-4c97-4d05-ad2b-d02721bbec8f" providerId="ADAL" clId="{DDFC9B83-D05F-374E-A685-463796F32BB2}" dt="2024-03-08T15:44:51.559" v="234" actId="2696"/>
        <pc:sldMkLst>
          <pc:docMk/>
          <pc:sldMk cId="430418543" sldId="269"/>
        </pc:sldMkLst>
      </pc:sldChg>
      <pc:sldChg chg="new">
        <pc:chgData name="Daniela Osorio C." userId="319d936b-4c97-4d05-ad2b-d02721bbec8f" providerId="ADAL" clId="{DDFC9B83-D05F-374E-A685-463796F32BB2}" dt="2024-03-08T15:44:49.892" v="233" actId="680"/>
        <pc:sldMkLst>
          <pc:docMk/>
          <pc:sldMk cId="130920155" sldId="272"/>
        </pc:sldMkLst>
      </pc:sldChg>
      <pc:sldMasterChg chg="modSldLayout">
        <pc:chgData name="Daniela Osorio C." userId="319d936b-4c97-4d05-ad2b-d02721bbec8f" providerId="ADAL" clId="{DDFC9B83-D05F-374E-A685-463796F32BB2}" dt="2024-03-08T15:44:36.244" v="232"/>
        <pc:sldMasterMkLst>
          <pc:docMk/>
          <pc:sldMasterMk cId="1693028746" sldId="2147483648"/>
        </pc:sldMasterMkLst>
        <pc:sldLayoutChg chg="addSp delSp modSp mod setBg">
          <pc:chgData name="Daniela Osorio C." userId="319d936b-4c97-4d05-ad2b-d02721bbec8f" providerId="ADAL" clId="{DDFC9B83-D05F-374E-A685-463796F32BB2}" dt="2024-03-08T15:38:41.394" v="226" actId="478"/>
          <pc:sldLayoutMkLst>
            <pc:docMk/>
            <pc:sldMasterMk cId="1693028746" sldId="2147483648"/>
            <pc:sldLayoutMk cId="2606120192" sldId="2147483649"/>
          </pc:sldLayoutMkLst>
          <pc:spChg chg="mod">
            <ac:chgData name="Daniela Osorio C." userId="319d936b-4c97-4d05-ad2b-d02721bbec8f" providerId="ADAL" clId="{DDFC9B83-D05F-374E-A685-463796F32BB2}" dt="2024-03-08T15:26:31.819" v="140" actId="207"/>
            <ac:spMkLst>
              <pc:docMk/>
              <pc:sldMasterMk cId="1693028746" sldId="2147483648"/>
              <pc:sldLayoutMk cId="2606120192" sldId="2147483649"/>
              <ac:spMk id="5" creationId="{EA07B88F-3442-88EF-4332-8188DAED77CC}"/>
            </ac:spMkLst>
          </pc:spChg>
          <pc:spChg chg="mod">
            <ac:chgData name="Daniela Osorio C." userId="319d936b-4c97-4d05-ad2b-d02721bbec8f" providerId="ADAL" clId="{DDFC9B83-D05F-374E-A685-463796F32BB2}" dt="2024-03-08T15:27:55.409" v="142" actId="207"/>
            <ac:spMkLst>
              <pc:docMk/>
              <pc:sldMasterMk cId="1693028746" sldId="2147483648"/>
              <pc:sldLayoutMk cId="2606120192" sldId="2147483649"/>
              <ac:spMk id="6" creationId="{FC350248-3FB5-3C6F-8D72-BDEA02FE930A}"/>
            </ac:spMkLst>
          </pc:spChg>
          <pc:spChg chg="add mod">
            <ac:chgData name="Daniela Osorio C." userId="319d936b-4c97-4d05-ad2b-d02721bbec8f" providerId="ADAL" clId="{DDFC9B83-D05F-374E-A685-463796F32BB2}" dt="2024-03-08T15:32:45.705" v="177" actId="14100"/>
            <ac:spMkLst>
              <pc:docMk/>
              <pc:sldMasterMk cId="1693028746" sldId="2147483648"/>
              <pc:sldLayoutMk cId="2606120192" sldId="2147483649"/>
              <ac:spMk id="12" creationId="{3F9325FC-E030-BCB8-203E-374A8BE898B6}"/>
            </ac:spMkLst>
          </pc:spChg>
          <pc:picChg chg="add del mod">
            <ac:chgData name="Daniela Osorio C." userId="319d936b-4c97-4d05-ad2b-d02721bbec8f" providerId="ADAL" clId="{DDFC9B83-D05F-374E-A685-463796F32BB2}" dt="2024-03-08T15:25:50.399" v="36" actId="21"/>
            <ac:picMkLst>
              <pc:docMk/>
              <pc:sldMasterMk cId="1693028746" sldId="2147483648"/>
              <pc:sldLayoutMk cId="2606120192" sldId="2147483649"/>
              <ac:picMk id="2" creationId="{51C2BC53-2D68-3B41-44FD-88E6C6E0C692}"/>
            </ac:picMkLst>
          </pc:picChg>
          <pc:picChg chg="add mod">
            <ac:chgData name="Daniela Osorio C." userId="319d936b-4c97-4d05-ad2b-d02721bbec8f" providerId="ADAL" clId="{DDFC9B83-D05F-374E-A685-463796F32BB2}" dt="2024-03-08T15:25:55.172" v="38"/>
            <ac:picMkLst>
              <pc:docMk/>
              <pc:sldMasterMk cId="1693028746" sldId="2147483648"/>
              <pc:sldLayoutMk cId="2606120192" sldId="2147483649"/>
              <ac:picMk id="3" creationId="{3B18511A-ACD9-5BA5-0820-A79B8929F03F}"/>
            </ac:picMkLst>
          </pc:picChg>
          <pc:picChg chg="add del mod">
            <ac:chgData name="Daniela Osorio C." userId="319d936b-4c97-4d05-ad2b-d02721bbec8f" providerId="ADAL" clId="{DDFC9B83-D05F-374E-A685-463796F32BB2}" dt="2024-03-08T15:29:12.982" v="146" actId="478"/>
            <ac:picMkLst>
              <pc:docMk/>
              <pc:sldMasterMk cId="1693028746" sldId="2147483648"/>
              <pc:sldLayoutMk cId="2606120192" sldId="2147483649"/>
              <ac:picMk id="4" creationId="{E65E1B84-E0F7-636F-FAD5-94B59882B362}"/>
            </ac:picMkLst>
          </pc:picChg>
          <pc:picChg chg="del">
            <ac:chgData name="Daniela Osorio C." userId="319d936b-4c97-4d05-ad2b-d02721bbec8f" providerId="ADAL" clId="{DDFC9B83-D05F-374E-A685-463796F32BB2}" dt="2024-03-08T15:25:51.976" v="37" actId="478"/>
            <ac:picMkLst>
              <pc:docMk/>
              <pc:sldMasterMk cId="1693028746" sldId="2147483648"/>
              <pc:sldLayoutMk cId="2606120192" sldId="2147483649"/>
              <ac:picMk id="8" creationId="{8B1A2DB8-9B24-4654-F33A-1376883E1479}"/>
            </ac:picMkLst>
          </pc:picChg>
          <pc:picChg chg="add del mod">
            <ac:chgData name="Daniela Osorio C." userId="319d936b-4c97-4d05-ad2b-d02721bbec8f" providerId="ADAL" clId="{DDFC9B83-D05F-374E-A685-463796F32BB2}" dt="2024-03-08T15:29:26.685" v="150" actId="478"/>
            <ac:picMkLst>
              <pc:docMk/>
              <pc:sldMasterMk cId="1693028746" sldId="2147483648"/>
              <pc:sldLayoutMk cId="2606120192" sldId="2147483649"/>
              <ac:picMk id="9" creationId="{F1F197EB-CF20-ED64-9D08-3FCA900C948C}"/>
            </ac:picMkLst>
          </pc:picChg>
          <pc:picChg chg="add del mod">
            <ac:chgData name="Daniela Osorio C." userId="319d936b-4c97-4d05-ad2b-d02721bbec8f" providerId="ADAL" clId="{DDFC9B83-D05F-374E-A685-463796F32BB2}" dt="2024-03-08T15:38:41.394" v="226" actId="478"/>
            <ac:picMkLst>
              <pc:docMk/>
              <pc:sldMasterMk cId="1693028746" sldId="2147483648"/>
              <pc:sldLayoutMk cId="2606120192" sldId="2147483649"/>
              <ac:picMk id="10" creationId="{17B06BE0-5D65-66AE-8665-6D98AE00C690}"/>
            </ac:picMkLst>
          </pc:picChg>
        </pc:sldLayoutChg>
        <pc:sldLayoutChg chg="addSp delSp modSp mod">
          <pc:chgData name="Daniela Osorio C." userId="319d936b-4c97-4d05-ad2b-d02721bbec8f" providerId="ADAL" clId="{DDFC9B83-D05F-374E-A685-463796F32BB2}" dt="2024-03-08T15:31:00.915" v="164" actId="207"/>
          <pc:sldLayoutMkLst>
            <pc:docMk/>
            <pc:sldMasterMk cId="1693028746" sldId="2147483648"/>
            <pc:sldLayoutMk cId="4245125461" sldId="2147483650"/>
          </pc:sldLayoutMkLst>
          <pc:spChg chg="mod">
            <ac:chgData name="Daniela Osorio C." userId="319d936b-4c97-4d05-ad2b-d02721bbec8f" providerId="ADAL" clId="{DDFC9B83-D05F-374E-A685-463796F32BB2}" dt="2024-03-08T15:24:08.979" v="11" actId="207"/>
            <ac:spMkLst>
              <pc:docMk/>
              <pc:sldMasterMk cId="1693028746" sldId="2147483648"/>
              <pc:sldLayoutMk cId="4245125461" sldId="2147483650"/>
              <ac:spMk id="8" creationId="{D4BF3825-8CDE-15D1-473C-F04253CD9789}"/>
            </ac:spMkLst>
          </pc:spChg>
          <pc:spChg chg="mod">
            <ac:chgData name="Daniela Osorio C." userId="319d936b-4c97-4d05-ad2b-d02721bbec8f" providerId="ADAL" clId="{DDFC9B83-D05F-374E-A685-463796F32BB2}" dt="2024-03-08T15:31:00.915" v="164" actId="207"/>
            <ac:spMkLst>
              <pc:docMk/>
              <pc:sldMasterMk cId="1693028746" sldId="2147483648"/>
              <pc:sldLayoutMk cId="4245125461" sldId="2147483650"/>
              <ac:spMk id="9" creationId="{371A0572-EF4B-CA79-4539-AA0A2E4CD964}"/>
            </ac:spMkLst>
          </pc:spChg>
          <pc:picChg chg="add mod">
            <ac:chgData name="Daniela Osorio C." userId="319d936b-4c97-4d05-ad2b-d02721bbec8f" providerId="ADAL" clId="{DDFC9B83-D05F-374E-A685-463796F32BB2}" dt="2024-03-08T15:30:47.216" v="161" actId="1076"/>
            <ac:picMkLst>
              <pc:docMk/>
              <pc:sldMasterMk cId="1693028746" sldId="2147483648"/>
              <pc:sldLayoutMk cId="4245125461" sldId="2147483650"/>
              <ac:picMk id="2" creationId="{DEA467AA-B426-6E6D-D124-E46F0B3F61A9}"/>
            </ac:picMkLst>
          </pc:picChg>
          <pc:picChg chg="del">
            <ac:chgData name="Daniela Osorio C." userId="319d936b-4c97-4d05-ad2b-d02721bbec8f" providerId="ADAL" clId="{DDFC9B83-D05F-374E-A685-463796F32BB2}" dt="2024-03-08T15:30:48.994" v="162" actId="478"/>
            <ac:picMkLst>
              <pc:docMk/>
              <pc:sldMasterMk cId="1693028746" sldId="2147483648"/>
              <pc:sldLayoutMk cId="4245125461" sldId="2147483650"/>
              <ac:picMk id="15" creationId="{EB831521-26FB-EE5C-4997-C7C663FA03CA}"/>
            </ac:picMkLst>
          </pc:picChg>
        </pc:sldLayoutChg>
        <pc:sldLayoutChg chg="addSp delSp modSp mod">
          <pc:chgData name="Daniela Osorio C." userId="319d936b-4c97-4d05-ad2b-d02721bbec8f" providerId="ADAL" clId="{DDFC9B83-D05F-374E-A685-463796F32BB2}" dt="2024-03-08T15:33:54.996" v="193" actId="12789"/>
          <pc:sldLayoutMkLst>
            <pc:docMk/>
            <pc:sldMasterMk cId="1693028746" sldId="2147483648"/>
            <pc:sldLayoutMk cId="3652869427" sldId="2147483651"/>
          </pc:sldLayoutMkLst>
          <pc:spChg chg="mod">
            <ac:chgData name="Daniela Osorio C." userId="319d936b-4c97-4d05-ad2b-d02721bbec8f" providerId="ADAL" clId="{DDFC9B83-D05F-374E-A685-463796F32BB2}" dt="2024-03-08T15:23:52.750" v="8" actId="207"/>
            <ac:spMkLst>
              <pc:docMk/>
              <pc:sldMasterMk cId="1693028746" sldId="2147483648"/>
              <pc:sldLayoutMk cId="3652869427" sldId="2147483651"/>
              <ac:spMk id="3" creationId="{989D0323-C2ED-C0E8-73FE-BEAB8CFEAEB8}"/>
            </ac:spMkLst>
          </pc:spChg>
          <pc:spChg chg="mod">
            <ac:chgData name="Daniela Osorio C." userId="319d936b-4c97-4d05-ad2b-d02721bbec8f" providerId="ADAL" clId="{DDFC9B83-D05F-374E-A685-463796F32BB2}" dt="2024-03-08T15:31:07.260" v="166"/>
            <ac:spMkLst>
              <pc:docMk/>
              <pc:sldMasterMk cId="1693028746" sldId="2147483648"/>
              <pc:sldLayoutMk cId="3652869427" sldId="2147483651"/>
              <ac:spMk id="7" creationId="{214DF2C4-F04D-3C80-781C-59FD036C679C}"/>
            </ac:spMkLst>
          </pc:spChg>
          <pc:spChg chg="mod">
            <ac:chgData name="Daniela Osorio C." userId="319d936b-4c97-4d05-ad2b-d02721bbec8f" providerId="ADAL" clId="{DDFC9B83-D05F-374E-A685-463796F32BB2}" dt="2024-03-08T15:31:07.260" v="166"/>
            <ac:spMkLst>
              <pc:docMk/>
              <pc:sldMasterMk cId="1693028746" sldId="2147483648"/>
              <pc:sldLayoutMk cId="3652869427" sldId="2147483651"/>
              <ac:spMk id="8" creationId="{6664B434-EC06-B2A1-112A-CFBBD91843D1}"/>
            </ac:spMkLst>
          </pc:spChg>
          <pc:spChg chg="mod">
            <ac:chgData name="Daniela Osorio C." userId="319d936b-4c97-4d05-ad2b-d02721bbec8f" providerId="ADAL" clId="{DDFC9B83-D05F-374E-A685-463796F32BB2}" dt="2024-03-08T15:31:15.668" v="169" actId="207"/>
            <ac:spMkLst>
              <pc:docMk/>
              <pc:sldMasterMk cId="1693028746" sldId="2147483648"/>
              <pc:sldLayoutMk cId="3652869427" sldId="2147483651"/>
              <ac:spMk id="15" creationId="{F57429FB-BAB3-46DE-9370-D3C110C6572A}"/>
            </ac:spMkLst>
          </pc:spChg>
          <pc:spChg chg="mod">
            <ac:chgData name="Daniela Osorio C." userId="319d936b-4c97-4d05-ad2b-d02721bbec8f" providerId="ADAL" clId="{DDFC9B83-D05F-374E-A685-463796F32BB2}" dt="2024-03-08T15:31:18.190" v="170" actId="207"/>
            <ac:spMkLst>
              <pc:docMk/>
              <pc:sldMasterMk cId="1693028746" sldId="2147483648"/>
              <pc:sldLayoutMk cId="3652869427" sldId="2147483651"/>
              <ac:spMk id="16" creationId="{4F8D0BB2-7009-A53E-830B-0224847CA34E}"/>
            </ac:spMkLst>
          </pc:spChg>
          <pc:spChg chg="mod">
            <ac:chgData name="Daniela Osorio C." userId="319d936b-4c97-4d05-ad2b-d02721bbec8f" providerId="ADAL" clId="{DDFC9B83-D05F-374E-A685-463796F32BB2}" dt="2024-03-08T15:31:07.260" v="166"/>
            <ac:spMkLst>
              <pc:docMk/>
              <pc:sldMasterMk cId="1693028746" sldId="2147483648"/>
              <pc:sldLayoutMk cId="3652869427" sldId="2147483651"/>
              <ac:spMk id="18" creationId="{E08B512B-19D5-31EE-38BB-ECE0FD6B8C78}"/>
            </ac:spMkLst>
          </pc:spChg>
          <pc:grpChg chg="add mod">
            <ac:chgData name="Daniela Osorio C." userId="319d936b-4c97-4d05-ad2b-d02721bbec8f" providerId="ADAL" clId="{DDFC9B83-D05F-374E-A685-463796F32BB2}" dt="2024-03-08T15:31:07.260" v="166"/>
            <ac:grpSpMkLst>
              <pc:docMk/>
              <pc:sldMasterMk cId="1693028746" sldId="2147483648"/>
              <pc:sldLayoutMk cId="3652869427" sldId="2147483651"/>
              <ac:grpSpMk id="6" creationId="{30600BA2-FE25-D617-556A-284E126C4526}"/>
            </ac:grpSpMkLst>
          </pc:grpChg>
          <pc:grpChg chg="del">
            <ac:chgData name="Daniela Osorio C." userId="319d936b-4c97-4d05-ad2b-d02721bbec8f" providerId="ADAL" clId="{DDFC9B83-D05F-374E-A685-463796F32BB2}" dt="2024-03-08T15:31:06.466" v="165" actId="478"/>
            <ac:grpSpMkLst>
              <pc:docMk/>
              <pc:sldMasterMk cId="1693028746" sldId="2147483648"/>
              <pc:sldLayoutMk cId="3652869427" sldId="2147483651"/>
              <ac:grpSpMk id="14" creationId="{DBF54666-A2EC-90FE-7052-73357A52AE9A}"/>
            </ac:grpSpMkLst>
          </pc:grpChg>
          <pc:grpChg chg="mod">
            <ac:chgData name="Daniela Osorio C." userId="319d936b-4c97-4d05-ad2b-d02721bbec8f" providerId="ADAL" clId="{DDFC9B83-D05F-374E-A685-463796F32BB2}" dt="2024-03-08T15:31:07.260" v="166"/>
            <ac:grpSpMkLst>
              <pc:docMk/>
              <pc:sldMasterMk cId="1693028746" sldId="2147483648"/>
              <pc:sldLayoutMk cId="3652869427" sldId="2147483651"/>
              <ac:grpSpMk id="17" creationId="{78BE0504-3454-CB76-4D2B-96730BFC194F}"/>
            </ac:grpSpMkLst>
          </pc:grpChg>
          <pc:picChg chg="del">
            <ac:chgData name="Daniela Osorio C." userId="319d936b-4c97-4d05-ad2b-d02721bbec8f" providerId="ADAL" clId="{DDFC9B83-D05F-374E-A685-463796F32BB2}" dt="2024-03-08T15:33:48.022" v="191" actId="478"/>
            <ac:picMkLst>
              <pc:docMk/>
              <pc:sldMasterMk cId="1693028746" sldId="2147483648"/>
              <pc:sldLayoutMk cId="3652869427" sldId="2147483651"/>
              <ac:picMk id="5" creationId="{5AEBF32B-13C4-1B20-1320-414CC3B557AC}"/>
            </ac:picMkLst>
          </pc:picChg>
          <pc:picChg chg="mod">
            <ac:chgData name="Daniela Osorio C." userId="319d936b-4c97-4d05-ad2b-d02721bbec8f" providerId="ADAL" clId="{DDFC9B83-D05F-374E-A685-463796F32BB2}" dt="2024-03-08T15:31:07.260" v="166"/>
            <ac:picMkLst>
              <pc:docMk/>
              <pc:sldMasterMk cId="1693028746" sldId="2147483648"/>
              <pc:sldLayoutMk cId="3652869427" sldId="2147483651"/>
              <ac:picMk id="19" creationId="{2816031D-2FBD-6D3D-C3AA-EDAC01B1B7B3}"/>
            </ac:picMkLst>
          </pc:picChg>
          <pc:picChg chg="add del mod">
            <ac:chgData name="Daniela Osorio C." userId="319d936b-4c97-4d05-ad2b-d02721bbec8f" providerId="ADAL" clId="{DDFC9B83-D05F-374E-A685-463796F32BB2}" dt="2024-03-08T15:33:47.041" v="190" actId="21"/>
            <ac:picMkLst>
              <pc:docMk/>
              <pc:sldMasterMk cId="1693028746" sldId="2147483648"/>
              <pc:sldLayoutMk cId="3652869427" sldId="2147483651"/>
              <ac:picMk id="20" creationId="{27B90405-F1D3-597B-24BB-61EC9ADB08A9}"/>
            </ac:picMkLst>
          </pc:picChg>
          <pc:picChg chg="add mod">
            <ac:chgData name="Daniela Osorio C." userId="319d936b-4c97-4d05-ad2b-d02721bbec8f" providerId="ADAL" clId="{DDFC9B83-D05F-374E-A685-463796F32BB2}" dt="2024-03-08T15:33:54.996" v="193" actId="12789"/>
            <ac:picMkLst>
              <pc:docMk/>
              <pc:sldMasterMk cId="1693028746" sldId="2147483648"/>
              <pc:sldLayoutMk cId="3652869427" sldId="2147483651"/>
              <ac:picMk id="21" creationId="{0B69FBCA-2DDE-9868-06E1-CB4510FB1E1C}"/>
            </ac:picMkLst>
          </pc:picChg>
        </pc:sldLayoutChg>
        <pc:sldLayoutChg chg="addSp delSp modSp mod">
          <pc:chgData name="Daniela Osorio C." userId="319d936b-4c97-4d05-ad2b-d02721bbec8f" providerId="ADAL" clId="{DDFC9B83-D05F-374E-A685-463796F32BB2}" dt="2024-03-08T15:34:13.993" v="223" actId="1037"/>
          <pc:sldLayoutMkLst>
            <pc:docMk/>
            <pc:sldMasterMk cId="1693028746" sldId="2147483648"/>
            <pc:sldLayoutMk cId="1232603797" sldId="2147483653"/>
          </pc:sldLayoutMkLst>
          <pc:spChg chg="add del">
            <ac:chgData name="Daniela Osorio C." userId="319d936b-4c97-4d05-ad2b-d02721bbec8f" providerId="ADAL" clId="{DDFC9B83-D05F-374E-A685-463796F32BB2}" dt="2024-03-08T15:34:07.247" v="197" actId="478"/>
            <ac:spMkLst>
              <pc:docMk/>
              <pc:sldMasterMk cId="1693028746" sldId="2147483648"/>
              <pc:sldLayoutMk cId="1232603797" sldId="2147483653"/>
              <ac:spMk id="2" creationId="{C97BCC7D-6F08-8B7A-0AE6-494B19B085FA}"/>
            </ac:spMkLst>
          </pc:spChg>
          <pc:spChg chg="mod">
            <ac:chgData name="Daniela Osorio C." userId="319d936b-4c97-4d05-ad2b-d02721bbec8f" providerId="ADAL" clId="{DDFC9B83-D05F-374E-A685-463796F32BB2}" dt="2024-03-08T15:31:10.764" v="168"/>
            <ac:spMkLst>
              <pc:docMk/>
              <pc:sldMasterMk cId="1693028746" sldId="2147483648"/>
              <pc:sldLayoutMk cId="1232603797" sldId="2147483653"/>
              <ac:spMk id="4" creationId="{F0FF35D2-A2FC-35AC-0158-8D26446D5854}"/>
            </ac:spMkLst>
          </pc:spChg>
          <pc:spChg chg="mod">
            <ac:chgData name="Daniela Osorio C." userId="319d936b-4c97-4d05-ad2b-d02721bbec8f" providerId="ADAL" clId="{DDFC9B83-D05F-374E-A685-463796F32BB2}" dt="2024-03-08T15:24:04.735" v="10" actId="207"/>
            <ac:spMkLst>
              <pc:docMk/>
              <pc:sldMasterMk cId="1693028746" sldId="2147483648"/>
              <pc:sldLayoutMk cId="1232603797" sldId="2147483653"/>
              <ac:spMk id="6" creationId="{7CFD1A2D-962B-1B2F-8EFE-116133732487}"/>
            </ac:spMkLst>
          </pc:spChg>
          <pc:spChg chg="mod">
            <ac:chgData name="Daniela Osorio C." userId="319d936b-4c97-4d05-ad2b-d02721bbec8f" providerId="ADAL" clId="{DDFC9B83-D05F-374E-A685-463796F32BB2}" dt="2024-03-08T15:31:10.764" v="168"/>
            <ac:spMkLst>
              <pc:docMk/>
              <pc:sldMasterMk cId="1693028746" sldId="2147483648"/>
              <pc:sldLayoutMk cId="1232603797" sldId="2147483653"/>
              <ac:spMk id="15" creationId="{D52EE463-507D-0E89-A698-37B26D93221E}"/>
            </ac:spMkLst>
          </pc:spChg>
          <pc:spChg chg="mod">
            <ac:chgData name="Daniela Osorio C." userId="319d936b-4c97-4d05-ad2b-d02721bbec8f" providerId="ADAL" clId="{DDFC9B83-D05F-374E-A685-463796F32BB2}" dt="2024-03-08T15:23:58.482" v="9" actId="207"/>
            <ac:spMkLst>
              <pc:docMk/>
              <pc:sldMasterMk cId="1693028746" sldId="2147483648"/>
              <pc:sldLayoutMk cId="1232603797" sldId="2147483653"/>
              <ac:spMk id="17" creationId="{C0D8A9F2-7C34-CC0C-4A65-766C6591434E}"/>
            </ac:spMkLst>
          </pc:spChg>
          <pc:spChg chg="mod">
            <ac:chgData name="Daniela Osorio C." userId="319d936b-4c97-4d05-ad2b-d02721bbec8f" providerId="ADAL" clId="{DDFC9B83-D05F-374E-A685-463796F32BB2}" dt="2024-03-08T15:31:10.764" v="168"/>
            <ac:spMkLst>
              <pc:docMk/>
              <pc:sldMasterMk cId="1693028746" sldId="2147483648"/>
              <pc:sldLayoutMk cId="1232603797" sldId="2147483653"/>
              <ac:spMk id="18" creationId="{21FEE031-C875-38D1-5382-9E6E11778AA5}"/>
            </ac:spMkLst>
          </pc:spChg>
          <pc:grpChg chg="add mod">
            <ac:chgData name="Daniela Osorio C." userId="319d936b-4c97-4d05-ad2b-d02721bbec8f" providerId="ADAL" clId="{DDFC9B83-D05F-374E-A685-463796F32BB2}" dt="2024-03-08T15:31:10.764" v="168"/>
            <ac:grpSpMkLst>
              <pc:docMk/>
              <pc:sldMasterMk cId="1693028746" sldId="2147483648"/>
              <pc:sldLayoutMk cId="1232603797" sldId="2147483653"/>
              <ac:grpSpMk id="3" creationId="{427846E3-6C01-4C3F-2624-7CD8517C9846}"/>
            </ac:grpSpMkLst>
          </pc:grpChg>
          <pc:grpChg chg="del">
            <ac:chgData name="Daniela Osorio C." userId="319d936b-4c97-4d05-ad2b-d02721bbec8f" providerId="ADAL" clId="{DDFC9B83-D05F-374E-A685-463796F32BB2}" dt="2024-03-08T15:31:09.987" v="167" actId="478"/>
            <ac:grpSpMkLst>
              <pc:docMk/>
              <pc:sldMasterMk cId="1693028746" sldId="2147483648"/>
              <pc:sldLayoutMk cId="1232603797" sldId="2147483653"/>
              <ac:grpSpMk id="14" creationId="{DBF54666-A2EC-90FE-7052-73357A52AE9A}"/>
            </ac:grpSpMkLst>
          </pc:grpChg>
          <pc:grpChg chg="mod">
            <ac:chgData name="Daniela Osorio C." userId="319d936b-4c97-4d05-ad2b-d02721bbec8f" providerId="ADAL" clId="{DDFC9B83-D05F-374E-A685-463796F32BB2}" dt="2024-03-08T15:31:10.764" v="168"/>
            <ac:grpSpMkLst>
              <pc:docMk/>
              <pc:sldMasterMk cId="1693028746" sldId="2147483648"/>
              <pc:sldLayoutMk cId="1232603797" sldId="2147483653"/>
              <ac:grpSpMk id="16" creationId="{6C83F359-2517-926A-B7D0-D64B0F83FC19}"/>
            </ac:grpSpMkLst>
          </pc:grpChg>
          <pc:picChg chg="del">
            <ac:chgData name="Daniela Osorio C." userId="319d936b-4c97-4d05-ad2b-d02721bbec8f" providerId="ADAL" clId="{DDFC9B83-D05F-374E-A685-463796F32BB2}" dt="2024-03-08T15:34:08.779" v="198" actId="478"/>
            <ac:picMkLst>
              <pc:docMk/>
              <pc:sldMasterMk cId="1693028746" sldId="2147483648"/>
              <pc:sldLayoutMk cId="1232603797" sldId="2147483653"/>
              <ac:picMk id="5" creationId="{5AEBF32B-13C4-1B20-1320-414CC3B557AC}"/>
            </ac:picMkLst>
          </pc:picChg>
          <pc:picChg chg="mod">
            <ac:chgData name="Daniela Osorio C." userId="319d936b-4c97-4d05-ad2b-d02721bbec8f" providerId="ADAL" clId="{DDFC9B83-D05F-374E-A685-463796F32BB2}" dt="2024-03-08T15:31:10.764" v="168"/>
            <ac:picMkLst>
              <pc:docMk/>
              <pc:sldMasterMk cId="1693028746" sldId="2147483648"/>
              <pc:sldLayoutMk cId="1232603797" sldId="2147483653"/>
              <ac:picMk id="19" creationId="{08F0296E-9087-FDE0-9CBF-6E89FE8D4121}"/>
            </ac:picMkLst>
          </pc:picChg>
          <pc:picChg chg="add mod">
            <ac:chgData name="Daniela Osorio C." userId="319d936b-4c97-4d05-ad2b-d02721bbec8f" providerId="ADAL" clId="{DDFC9B83-D05F-374E-A685-463796F32BB2}" dt="2024-03-08T15:34:13.993" v="223" actId="1037"/>
            <ac:picMkLst>
              <pc:docMk/>
              <pc:sldMasterMk cId="1693028746" sldId="2147483648"/>
              <pc:sldLayoutMk cId="1232603797" sldId="2147483653"/>
              <ac:picMk id="20" creationId="{CBAE267F-1329-438D-F8CA-EC5B36496E4E}"/>
            </ac:picMkLst>
          </pc:picChg>
        </pc:sldLayoutChg>
        <pc:sldLayoutChg chg="modSp mod setBg">
          <pc:chgData name="Daniela Osorio C." userId="319d936b-4c97-4d05-ad2b-d02721bbec8f" providerId="ADAL" clId="{DDFC9B83-D05F-374E-A685-463796F32BB2}" dt="2024-03-08T15:38:15.264" v="225"/>
          <pc:sldLayoutMkLst>
            <pc:docMk/>
            <pc:sldMasterMk cId="1693028746" sldId="2147483648"/>
            <pc:sldLayoutMk cId="3557603587" sldId="2147483654"/>
          </pc:sldLayoutMkLst>
          <pc:spChg chg="mod">
            <ac:chgData name="Daniela Osorio C." userId="319d936b-4c97-4d05-ad2b-d02721bbec8f" providerId="ADAL" clId="{DDFC9B83-D05F-374E-A685-463796F32BB2}" dt="2024-03-08T15:23:36.480" v="4" actId="207"/>
            <ac:spMkLst>
              <pc:docMk/>
              <pc:sldMasterMk cId="1693028746" sldId="2147483648"/>
              <pc:sldLayoutMk cId="3557603587" sldId="2147483654"/>
              <ac:spMk id="7" creationId="{40797CDF-FB5B-73C1-E558-E89BA99B7029}"/>
            </ac:spMkLst>
          </pc:spChg>
          <pc:spChg chg="mod">
            <ac:chgData name="Daniela Osorio C." userId="319d936b-4c97-4d05-ad2b-d02721bbec8f" providerId="ADAL" clId="{DDFC9B83-D05F-374E-A685-463796F32BB2}" dt="2024-03-08T15:31:51.950" v="174" actId="207"/>
            <ac:spMkLst>
              <pc:docMk/>
              <pc:sldMasterMk cId="1693028746" sldId="2147483648"/>
              <pc:sldLayoutMk cId="3557603587" sldId="2147483654"/>
              <ac:spMk id="12" creationId="{EF32CCDA-7D4E-CFAF-567E-53011A66186E}"/>
            </ac:spMkLst>
          </pc:spChg>
        </pc:sldLayoutChg>
        <pc:sldLayoutChg chg="modSp mod setBg">
          <pc:chgData name="Daniela Osorio C." userId="319d936b-4c97-4d05-ad2b-d02721bbec8f" providerId="ADAL" clId="{DDFC9B83-D05F-374E-A685-463796F32BB2}" dt="2024-03-08T15:44:36.244" v="232"/>
          <pc:sldLayoutMkLst>
            <pc:docMk/>
            <pc:sldMasterMk cId="1693028746" sldId="2147483648"/>
            <pc:sldLayoutMk cId="787768259" sldId="2147483655"/>
          </pc:sldLayoutMkLst>
          <pc:spChg chg="mod">
            <ac:chgData name="Daniela Osorio C." userId="319d936b-4c97-4d05-ad2b-d02721bbec8f" providerId="ADAL" clId="{DDFC9B83-D05F-374E-A685-463796F32BB2}" dt="2024-03-08T15:23:49.204" v="7" actId="207"/>
            <ac:spMkLst>
              <pc:docMk/>
              <pc:sldMasterMk cId="1693028746" sldId="2147483648"/>
              <pc:sldLayoutMk cId="787768259" sldId="2147483655"/>
              <ac:spMk id="7" creationId="{40797CDF-FB5B-73C1-E558-E89BA99B7029}"/>
            </ac:spMkLst>
          </pc:spChg>
          <pc:spChg chg="mod">
            <ac:chgData name="Daniela Osorio C." userId="319d936b-4c97-4d05-ad2b-d02721bbec8f" providerId="ADAL" clId="{DDFC9B83-D05F-374E-A685-463796F32BB2}" dt="2024-03-08T15:31:48.066" v="173" actId="207"/>
            <ac:spMkLst>
              <pc:docMk/>
              <pc:sldMasterMk cId="1693028746" sldId="2147483648"/>
              <pc:sldLayoutMk cId="787768259" sldId="2147483655"/>
              <ac:spMk id="12" creationId="{EF32CCDA-7D4E-CFAF-567E-53011A66186E}"/>
            </ac:spMkLst>
          </pc:spChg>
        </pc:sldLayoutChg>
        <pc:sldLayoutChg chg="modSp mod setBg">
          <pc:chgData name="Daniela Osorio C." userId="319d936b-4c97-4d05-ad2b-d02721bbec8f" providerId="ADAL" clId="{DDFC9B83-D05F-374E-A685-463796F32BB2}" dt="2024-03-08T15:40:57.969" v="228"/>
          <pc:sldLayoutMkLst>
            <pc:docMk/>
            <pc:sldMasterMk cId="1693028746" sldId="2147483648"/>
            <pc:sldLayoutMk cId="2395459408" sldId="2147483656"/>
          </pc:sldLayoutMkLst>
          <pc:spChg chg="mod">
            <ac:chgData name="Daniela Osorio C." userId="319d936b-4c97-4d05-ad2b-d02721bbec8f" providerId="ADAL" clId="{DDFC9B83-D05F-374E-A685-463796F32BB2}" dt="2024-03-08T15:23:43.961" v="5" actId="207"/>
            <ac:spMkLst>
              <pc:docMk/>
              <pc:sldMasterMk cId="1693028746" sldId="2147483648"/>
              <pc:sldLayoutMk cId="2395459408" sldId="2147483656"/>
              <ac:spMk id="7" creationId="{40797CDF-FB5B-73C1-E558-E89BA99B7029}"/>
            </ac:spMkLst>
          </pc:spChg>
          <pc:spChg chg="mod">
            <ac:chgData name="Daniela Osorio C." userId="319d936b-4c97-4d05-ad2b-d02721bbec8f" providerId="ADAL" clId="{DDFC9B83-D05F-374E-A685-463796F32BB2}" dt="2024-03-08T15:31:37.512" v="171" actId="207"/>
            <ac:spMkLst>
              <pc:docMk/>
              <pc:sldMasterMk cId="1693028746" sldId="2147483648"/>
              <pc:sldLayoutMk cId="2395459408" sldId="2147483656"/>
              <ac:spMk id="12" creationId="{EF32CCDA-7D4E-CFAF-567E-53011A66186E}"/>
            </ac:spMkLst>
          </pc:spChg>
        </pc:sldLayoutChg>
        <pc:sldLayoutChg chg="modSp mod setBg">
          <pc:chgData name="Daniela Osorio C." userId="319d936b-4c97-4d05-ad2b-d02721bbec8f" providerId="ADAL" clId="{DDFC9B83-D05F-374E-A685-463796F32BB2}" dt="2024-03-08T15:42:33.373" v="230"/>
          <pc:sldLayoutMkLst>
            <pc:docMk/>
            <pc:sldMasterMk cId="1693028746" sldId="2147483648"/>
            <pc:sldLayoutMk cId="1558819832" sldId="2147483657"/>
          </pc:sldLayoutMkLst>
          <pc:spChg chg="mod">
            <ac:chgData name="Daniela Osorio C." userId="319d936b-4c97-4d05-ad2b-d02721bbec8f" providerId="ADAL" clId="{DDFC9B83-D05F-374E-A685-463796F32BB2}" dt="2024-03-08T15:23:46.707" v="6" actId="207"/>
            <ac:spMkLst>
              <pc:docMk/>
              <pc:sldMasterMk cId="1693028746" sldId="2147483648"/>
              <pc:sldLayoutMk cId="1558819832" sldId="2147483657"/>
              <ac:spMk id="7" creationId="{40797CDF-FB5B-73C1-E558-E89BA99B7029}"/>
            </ac:spMkLst>
          </pc:spChg>
          <pc:spChg chg="mod">
            <ac:chgData name="Daniela Osorio C." userId="319d936b-4c97-4d05-ad2b-d02721bbec8f" providerId="ADAL" clId="{DDFC9B83-D05F-374E-A685-463796F32BB2}" dt="2024-03-08T15:31:44.700" v="172" actId="207"/>
            <ac:spMkLst>
              <pc:docMk/>
              <pc:sldMasterMk cId="1693028746" sldId="2147483648"/>
              <pc:sldLayoutMk cId="1558819832" sldId="2147483657"/>
              <ac:spMk id="12" creationId="{EF32CCDA-7D4E-CFAF-567E-53011A66186E}"/>
            </ac:spMkLst>
          </pc:spChg>
        </pc:sldLayoutChg>
      </pc:sldMasterChg>
    </pc:docChg>
  </pc:docChgLst>
  <pc:docChgLst>
    <pc:chgData name="Daniela Osorio C." userId="319d936b-4c97-4d05-ad2b-d02721bbec8f" providerId="ADAL" clId="{101E4E8F-6946-8443-AB48-7F4B968E300F}"/>
    <pc:docChg chg="undo custSel addSld delSld modSld modMainMaster">
      <pc:chgData name="Daniela Osorio C." userId="319d936b-4c97-4d05-ad2b-d02721bbec8f" providerId="ADAL" clId="{101E4E8F-6946-8443-AB48-7F4B968E300F}" dt="2024-03-08T15:09:48.162" v="204" actId="478"/>
      <pc:docMkLst>
        <pc:docMk/>
      </pc:docMkLst>
      <pc:sldChg chg="delSp del mod">
        <pc:chgData name="Daniela Osorio C." userId="319d936b-4c97-4d05-ad2b-d02721bbec8f" providerId="ADAL" clId="{101E4E8F-6946-8443-AB48-7F4B968E300F}" dt="2024-03-07T20:49:49.436" v="106" actId="2696"/>
        <pc:sldMkLst>
          <pc:docMk/>
          <pc:sldMk cId="2627523701" sldId="258"/>
        </pc:sldMkLst>
        <pc:spChg chg="del">
          <ac:chgData name="Daniela Osorio C." userId="319d936b-4c97-4d05-ad2b-d02721bbec8f" providerId="ADAL" clId="{101E4E8F-6946-8443-AB48-7F4B968E300F}" dt="2024-03-07T20:49:40.688" v="103" actId="478"/>
          <ac:spMkLst>
            <pc:docMk/>
            <pc:sldMk cId="2627523701" sldId="258"/>
            <ac:spMk id="2" creationId="{25EEA2D1-28D6-E498-DB1C-46A58530CCA1}"/>
          </ac:spMkLst>
        </pc:spChg>
        <pc:spChg chg="del">
          <ac:chgData name="Daniela Osorio C." userId="319d936b-4c97-4d05-ad2b-d02721bbec8f" providerId="ADAL" clId="{101E4E8F-6946-8443-AB48-7F4B968E300F}" dt="2024-03-07T20:49:37.661" v="102" actId="478"/>
          <ac:spMkLst>
            <pc:docMk/>
            <pc:sldMk cId="2627523701" sldId="258"/>
            <ac:spMk id="3" creationId="{8E46ACC2-F59F-B902-21FF-8AEE1DFAB558}"/>
          </ac:spMkLst>
        </pc:spChg>
      </pc:sldChg>
      <pc:sldChg chg="del">
        <pc:chgData name="Daniela Osorio C." userId="319d936b-4c97-4d05-ad2b-d02721bbec8f" providerId="ADAL" clId="{101E4E8F-6946-8443-AB48-7F4B968E300F}" dt="2024-03-08T14:59:07.789" v="169" actId="2696"/>
        <pc:sldMkLst>
          <pc:docMk/>
          <pc:sldMk cId="665396211" sldId="265"/>
        </pc:sldMkLst>
      </pc:sldChg>
      <pc:sldChg chg="del">
        <pc:chgData name="Daniela Osorio C." userId="319d936b-4c97-4d05-ad2b-d02721bbec8f" providerId="ADAL" clId="{101E4E8F-6946-8443-AB48-7F4B968E300F}" dt="2024-03-08T14:59:12.236" v="171" actId="2696"/>
        <pc:sldMkLst>
          <pc:docMk/>
          <pc:sldMk cId="3582569794" sldId="266"/>
        </pc:sldMkLst>
      </pc:sldChg>
      <pc:sldChg chg="new del">
        <pc:chgData name="Daniela Osorio C." userId="319d936b-4c97-4d05-ad2b-d02721bbec8f" providerId="ADAL" clId="{101E4E8F-6946-8443-AB48-7F4B968E300F}" dt="2024-03-07T20:49:50.646" v="107" actId="2696"/>
        <pc:sldMkLst>
          <pc:docMk/>
          <pc:sldMk cId="83904724" sldId="268"/>
        </pc:sldMkLst>
      </pc:sldChg>
      <pc:sldChg chg="addSp modSp new">
        <pc:chgData name="Daniela Osorio C." userId="319d936b-4c97-4d05-ad2b-d02721bbec8f" providerId="ADAL" clId="{101E4E8F-6946-8443-AB48-7F4B968E300F}" dt="2024-03-08T15:01:03.879" v="185" actId="767"/>
        <pc:sldMkLst>
          <pc:docMk/>
          <pc:sldMk cId="430418543" sldId="269"/>
        </pc:sldMkLst>
        <pc:spChg chg="add mod">
          <ac:chgData name="Daniela Osorio C." userId="319d936b-4c97-4d05-ad2b-d02721bbec8f" providerId="ADAL" clId="{101E4E8F-6946-8443-AB48-7F4B968E300F}" dt="2024-03-08T15:01:03.879" v="185" actId="767"/>
          <ac:spMkLst>
            <pc:docMk/>
            <pc:sldMk cId="430418543" sldId="269"/>
            <ac:spMk id="3" creationId="{B128AD5F-2BB2-772E-47B7-5A5F192D28F0}"/>
          </ac:spMkLst>
        </pc:spChg>
      </pc:sldChg>
      <pc:sldChg chg="new del">
        <pc:chgData name="Daniela Osorio C." userId="319d936b-4c97-4d05-ad2b-d02721bbec8f" providerId="ADAL" clId="{101E4E8F-6946-8443-AB48-7F4B968E300F}" dt="2024-03-07T20:50:15.240" v="124" actId="2696"/>
        <pc:sldMkLst>
          <pc:docMk/>
          <pc:sldMk cId="1631236252" sldId="270"/>
        </pc:sldMkLst>
      </pc:sldChg>
      <pc:sldChg chg="new">
        <pc:chgData name="Daniela Osorio C." userId="319d936b-4c97-4d05-ad2b-d02721bbec8f" providerId="ADAL" clId="{101E4E8F-6946-8443-AB48-7F4B968E300F}" dt="2024-03-08T14:59:04.567" v="168" actId="680"/>
        <pc:sldMkLst>
          <pc:docMk/>
          <pc:sldMk cId="1795622692" sldId="270"/>
        </pc:sldMkLst>
      </pc:sldChg>
      <pc:sldChg chg="new">
        <pc:chgData name="Daniela Osorio C." userId="319d936b-4c97-4d05-ad2b-d02721bbec8f" providerId="ADAL" clId="{101E4E8F-6946-8443-AB48-7F4B968E300F}" dt="2024-03-08T14:59:10.965" v="170" actId="680"/>
        <pc:sldMkLst>
          <pc:docMk/>
          <pc:sldMk cId="2640507694" sldId="271"/>
        </pc:sldMkLst>
      </pc:sldChg>
      <pc:sldChg chg="new del">
        <pc:chgData name="Daniela Osorio C." userId="319d936b-4c97-4d05-ad2b-d02721bbec8f" providerId="ADAL" clId="{101E4E8F-6946-8443-AB48-7F4B968E300F}" dt="2024-03-08T14:59:21.942" v="173" actId="2696"/>
        <pc:sldMkLst>
          <pc:docMk/>
          <pc:sldMk cId="308002292" sldId="272"/>
        </pc:sldMkLst>
      </pc:sldChg>
      <pc:sldMasterChg chg="modSldLayout sldLayoutOrd">
        <pc:chgData name="Daniela Osorio C." userId="319d936b-4c97-4d05-ad2b-d02721bbec8f" providerId="ADAL" clId="{101E4E8F-6946-8443-AB48-7F4B968E300F}" dt="2024-03-08T15:09:48.162" v="204" actId="478"/>
        <pc:sldMasterMkLst>
          <pc:docMk/>
          <pc:sldMasterMk cId="1693028746" sldId="2147483648"/>
        </pc:sldMasterMkLst>
        <pc:sldLayoutChg chg="addSp delSp modSp mod setBg">
          <pc:chgData name="Daniela Osorio C." userId="319d936b-4c97-4d05-ad2b-d02721bbec8f" providerId="ADAL" clId="{101E4E8F-6946-8443-AB48-7F4B968E300F}" dt="2024-03-08T15:09:48.162" v="204" actId="478"/>
          <pc:sldLayoutMkLst>
            <pc:docMk/>
            <pc:sldMasterMk cId="1693028746" sldId="2147483648"/>
            <pc:sldLayoutMk cId="2606120192" sldId="2147483649"/>
          </pc:sldLayoutMkLst>
          <pc:spChg chg="add del mod">
            <ac:chgData name="Daniela Osorio C." userId="319d936b-4c97-4d05-ad2b-d02721bbec8f" providerId="ADAL" clId="{101E4E8F-6946-8443-AB48-7F4B968E300F}" dt="2024-03-07T20:45:31.307" v="63" actId="478"/>
            <ac:spMkLst>
              <pc:docMk/>
              <pc:sldMasterMk cId="1693028746" sldId="2147483648"/>
              <pc:sldLayoutMk cId="2606120192" sldId="2147483649"/>
              <ac:spMk id="2" creationId="{09CA7AF9-7BFD-07D1-D77F-9B6D2487C1EB}"/>
            </ac:spMkLst>
          </pc:spChg>
          <pc:spChg chg="add del mod">
            <ac:chgData name="Daniela Osorio C." userId="319d936b-4c97-4d05-ad2b-d02721bbec8f" providerId="ADAL" clId="{101E4E8F-6946-8443-AB48-7F4B968E300F}" dt="2024-03-08T14:58:32.832" v="151" actId="478"/>
            <ac:spMkLst>
              <pc:docMk/>
              <pc:sldMasterMk cId="1693028746" sldId="2147483648"/>
              <pc:sldLayoutMk cId="2606120192" sldId="2147483649"/>
              <ac:spMk id="2" creationId="{11200017-4BB7-8F7E-9303-01D20A802ED3}"/>
            </ac:spMkLst>
          </pc:spChg>
          <pc:spChg chg="add del mod">
            <ac:chgData name="Daniela Osorio C." userId="319d936b-4c97-4d05-ad2b-d02721bbec8f" providerId="ADAL" clId="{101E4E8F-6946-8443-AB48-7F4B968E300F}" dt="2024-03-07T20:35:56.418" v="8" actId="478"/>
            <ac:spMkLst>
              <pc:docMk/>
              <pc:sldMasterMk cId="1693028746" sldId="2147483648"/>
              <pc:sldLayoutMk cId="2606120192" sldId="2147483649"/>
              <ac:spMk id="3" creationId="{7FE07522-CB3C-DFE6-ECDD-E8DC707C4597}"/>
            </ac:spMkLst>
          </pc:spChg>
          <pc:spChg chg="add del mod">
            <ac:chgData name="Daniela Osorio C." userId="319d936b-4c97-4d05-ad2b-d02721bbec8f" providerId="ADAL" clId="{101E4E8F-6946-8443-AB48-7F4B968E300F}" dt="2024-03-08T14:59:31.141" v="174" actId="478"/>
            <ac:spMkLst>
              <pc:docMk/>
              <pc:sldMasterMk cId="1693028746" sldId="2147483648"/>
              <pc:sldLayoutMk cId="2606120192" sldId="2147483649"/>
              <ac:spMk id="3" creationId="{9B15DE28-522A-08A7-230D-7B3DB3CC8F53}"/>
            </ac:spMkLst>
          </pc:spChg>
          <pc:spChg chg="add del mod">
            <ac:chgData name="Daniela Osorio C." userId="319d936b-4c97-4d05-ad2b-d02721bbec8f" providerId="ADAL" clId="{101E4E8F-6946-8443-AB48-7F4B968E300F}" dt="2024-03-08T15:01:11.272" v="186" actId="478"/>
            <ac:spMkLst>
              <pc:docMk/>
              <pc:sldMasterMk cId="1693028746" sldId="2147483648"/>
              <pc:sldLayoutMk cId="2606120192" sldId="2147483649"/>
              <ac:spMk id="4" creationId="{07C97E7F-887E-ABEF-4643-55E2E4D217A7}"/>
            </ac:spMkLst>
          </pc:spChg>
          <pc:spChg chg="add del mod">
            <ac:chgData name="Daniela Osorio C." userId="319d936b-4c97-4d05-ad2b-d02721bbec8f" providerId="ADAL" clId="{101E4E8F-6946-8443-AB48-7F4B968E300F}" dt="2024-03-07T20:35:55.237" v="6" actId="478"/>
            <ac:spMkLst>
              <pc:docMk/>
              <pc:sldMasterMk cId="1693028746" sldId="2147483648"/>
              <pc:sldLayoutMk cId="2606120192" sldId="2147483649"/>
              <ac:spMk id="4" creationId="{3311076F-F4A8-B866-9E98-A7EBCF68F4EA}"/>
            </ac:spMkLst>
          </pc:spChg>
          <pc:spChg chg="add mod">
            <ac:chgData name="Daniela Osorio C." userId="319d936b-4c97-4d05-ad2b-d02721bbec8f" providerId="ADAL" clId="{101E4E8F-6946-8443-AB48-7F4B968E300F}" dt="2024-03-07T20:50:39.727" v="129" actId="34135"/>
            <ac:spMkLst>
              <pc:docMk/>
              <pc:sldMasterMk cId="1693028746" sldId="2147483648"/>
              <pc:sldLayoutMk cId="2606120192" sldId="2147483649"/>
              <ac:spMk id="5" creationId="{EA07B88F-3442-88EF-4332-8188DAED77CC}"/>
            </ac:spMkLst>
          </pc:spChg>
          <pc:spChg chg="add mod">
            <ac:chgData name="Daniela Osorio C." userId="319d936b-4c97-4d05-ad2b-d02721bbec8f" providerId="ADAL" clId="{101E4E8F-6946-8443-AB48-7F4B968E300F}" dt="2024-03-07T20:49:15.423" v="98" actId="207"/>
            <ac:spMkLst>
              <pc:docMk/>
              <pc:sldMasterMk cId="1693028746" sldId="2147483648"/>
              <pc:sldLayoutMk cId="2606120192" sldId="2147483649"/>
              <ac:spMk id="6" creationId="{FC350248-3FB5-3C6F-8D72-BDEA02FE930A}"/>
            </ac:spMkLst>
          </pc:spChg>
          <pc:spChg chg="del">
            <ac:chgData name="Daniela Osorio C." userId="319d936b-4c97-4d05-ad2b-d02721bbec8f" providerId="ADAL" clId="{101E4E8F-6946-8443-AB48-7F4B968E300F}" dt="2024-03-07T20:36:31.182" v="18" actId="478"/>
            <ac:spMkLst>
              <pc:docMk/>
              <pc:sldMasterMk cId="1693028746" sldId="2147483648"/>
              <pc:sldLayoutMk cId="2606120192" sldId="2147483649"/>
              <ac:spMk id="9" creationId="{3816F564-B64A-4618-7592-2A6B8CEB9C41}"/>
            </ac:spMkLst>
          </pc:spChg>
          <pc:spChg chg="add mod">
            <ac:chgData name="Daniela Osorio C." userId="319d936b-4c97-4d05-ad2b-d02721bbec8f" providerId="ADAL" clId="{101E4E8F-6946-8443-AB48-7F4B968E300F}" dt="2024-03-08T15:01:18.527" v="188" actId="571"/>
            <ac:spMkLst>
              <pc:docMk/>
              <pc:sldMasterMk cId="1693028746" sldId="2147483648"/>
              <pc:sldLayoutMk cId="2606120192" sldId="2147483649"/>
              <ac:spMk id="9" creationId="{50529B01-E9A4-D7BE-AC46-8362F572B79B}"/>
            </ac:spMkLst>
          </pc:spChg>
          <pc:spChg chg="add del mod">
            <ac:chgData name="Daniela Osorio C." userId="319d936b-4c97-4d05-ad2b-d02721bbec8f" providerId="ADAL" clId="{101E4E8F-6946-8443-AB48-7F4B968E300F}" dt="2024-03-08T15:09:38.814" v="202" actId="478"/>
            <ac:spMkLst>
              <pc:docMk/>
              <pc:sldMasterMk cId="1693028746" sldId="2147483648"/>
              <pc:sldLayoutMk cId="2606120192" sldId="2147483649"/>
              <ac:spMk id="10" creationId="{B1C91428-3D90-A4E8-7199-72B6E52DE707}"/>
            </ac:spMkLst>
          </pc:spChg>
          <pc:spChg chg="del mod">
            <ac:chgData name="Daniela Osorio C." userId="319d936b-4c97-4d05-ad2b-d02721bbec8f" providerId="ADAL" clId="{101E4E8F-6946-8443-AB48-7F4B968E300F}" dt="2024-03-07T20:36:25.972" v="15" actId="478"/>
            <ac:spMkLst>
              <pc:docMk/>
              <pc:sldMasterMk cId="1693028746" sldId="2147483648"/>
              <pc:sldLayoutMk cId="2606120192" sldId="2147483649"/>
              <ac:spMk id="10" creationId="{E4945C69-40F3-B92B-A27A-B87A3D9731D7}"/>
            </ac:spMkLst>
          </pc:spChg>
          <pc:spChg chg="del">
            <ac:chgData name="Daniela Osorio C." userId="319d936b-4c97-4d05-ad2b-d02721bbec8f" providerId="ADAL" clId="{101E4E8F-6946-8443-AB48-7F4B968E300F}" dt="2024-03-07T20:36:33.443" v="20" actId="478"/>
            <ac:spMkLst>
              <pc:docMk/>
              <pc:sldMasterMk cId="1693028746" sldId="2147483648"/>
              <pc:sldLayoutMk cId="2606120192" sldId="2147483649"/>
              <ac:spMk id="12" creationId="{366F94F7-4E1E-FA90-A326-481A71619313}"/>
            </ac:spMkLst>
          </pc:spChg>
          <pc:spChg chg="add del mod">
            <ac:chgData name="Daniela Osorio C." userId="319d936b-4c97-4d05-ad2b-d02721bbec8f" providerId="ADAL" clId="{101E4E8F-6946-8443-AB48-7F4B968E300F}" dt="2024-03-08T15:09:48.162" v="204" actId="478"/>
            <ac:spMkLst>
              <pc:docMk/>
              <pc:sldMasterMk cId="1693028746" sldId="2147483648"/>
              <pc:sldLayoutMk cId="2606120192" sldId="2147483649"/>
              <ac:spMk id="12" creationId="{9C7A6C4C-8A4A-FFFF-DAEE-34F47C37A1C3}"/>
            </ac:spMkLst>
          </pc:spChg>
          <pc:spChg chg="add mod">
            <ac:chgData name="Daniela Osorio C." userId="319d936b-4c97-4d05-ad2b-d02721bbec8f" providerId="ADAL" clId="{101E4E8F-6946-8443-AB48-7F4B968E300F}" dt="2024-03-07T20:48:59.666" v="95" actId="1076"/>
            <ac:spMkLst>
              <pc:docMk/>
              <pc:sldMasterMk cId="1693028746" sldId="2147483648"/>
              <pc:sldLayoutMk cId="2606120192" sldId="2147483649"/>
              <ac:spMk id="13" creationId="{F586EB83-3340-7C71-15A1-A44304B30029}"/>
            </ac:spMkLst>
          </pc:spChg>
          <pc:spChg chg="add del mod">
            <ac:chgData name="Daniela Osorio C." userId="319d936b-4c97-4d05-ad2b-d02721bbec8f" providerId="ADAL" clId="{101E4E8F-6946-8443-AB48-7F4B968E300F}" dt="2024-03-07T20:39:12.744" v="55" actId="478"/>
            <ac:spMkLst>
              <pc:docMk/>
              <pc:sldMasterMk cId="1693028746" sldId="2147483648"/>
              <pc:sldLayoutMk cId="2606120192" sldId="2147483649"/>
              <ac:spMk id="14" creationId="{55042420-4ABE-2C02-80C6-0C983E051399}"/>
            </ac:spMkLst>
          </pc:spChg>
          <pc:spChg chg="add del mod">
            <ac:chgData name="Daniela Osorio C." userId="319d936b-4c97-4d05-ad2b-d02721bbec8f" providerId="ADAL" clId="{101E4E8F-6946-8443-AB48-7F4B968E300F}" dt="2024-03-08T14:58:13.207" v="145" actId="478"/>
            <ac:spMkLst>
              <pc:docMk/>
              <pc:sldMasterMk cId="1693028746" sldId="2147483648"/>
              <pc:sldLayoutMk cId="2606120192" sldId="2147483649"/>
              <ac:spMk id="15" creationId="{DE6CBF63-56A5-36ED-B5F1-BABD286EBE20}"/>
            </ac:spMkLst>
          </pc:spChg>
          <pc:spChg chg="del">
            <ac:chgData name="Daniela Osorio C." userId="319d936b-4c97-4d05-ad2b-d02721bbec8f" providerId="ADAL" clId="{101E4E8F-6946-8443-AB48-7F4B968E300F}" dt="2024-03-07T20:36:28.831" v="17" actId="478"/>
            <ac:spMkLst>
              <pc:docMk/>
              <pc:sldMasterMk cId="1693028746" sldId="2147483648"/>
              <pc:sldLayoutMk cId="2606120192" sldId="2147483649"/>
              <ac:spMk id="18" creationId="{5815C0CE-7454-7281-AD35-B75725BE0DCA}"/>
            </ac:spMkLst>
          </pc:spChg>
          <pc:spChg chg="del">
            <ac:chgData name="Daniela Osorio C." userId="319d936b-4c97-4d05-ad2b-d02721bbec8f" providerId="ADAL" clId="{101E4E8F-6946-8443-AB48-7F4B968E300F}" dt="2024-03-07T20:36:32.385" v="19" actId="478"/>
            <ac:spMkLst>
              <pc:docMk/>
              <pc:sldMasterMk cId="1693028746" sldId="2147483648"/>
              <pc:sldLayoutMk cId="2606120192" sldId="2147483649"/>
              <ac:spMk id="19" creationId="{46C5A25D-3B2A-B95A-98EE-13434CE2350E}"/>
            </ac:spMkLst>
          </pc:spChg>
          <pc:spChg chg="add mod">
            <ac:chgData name="Daniela Osorio C." userId="319d936b-4c97-4d05-ad2b-d02721bbec8f" providerId="ADAL" clId="{101E4E8F-6946-8443-AB48-7F4B968E300F}" dt="2024-03-07T20:50:35.847" v="128" actId="571"/>
            <ac:spMkLst>
              <pc:docMk/>
              <pc:sldMasterMk cId="1693028746" sldId="2147483648"/>
              <pc:sldLayoutMk cId="2606120192" sldId="2147483649"/>
              <ac:spMk id="24" creationId="{6A1A9ACA-EF50-5A29-C0EE-7B779A2AF467}"/>
            </ac:spMkLst>
          </pc:spChg>
          <pc:picChg chg="mod">
            <ac:chgData name="Daniela Osorio C." userId="319d936b-4c97-4d05-ad2b-d02721bbec8f" providerId="ADAL" clId="{101E4E8F-6946-8443-AB48-7F4B968E300F}" dt="2024-03-07T20:50:49.837" v="130" actId="1076"/>
            <ac:picMkLst>
              <pc:docMk/>
              <pc:sldMasterMk cId="1693028746" sldId="2147483648"/>
              <pc:sldLayoutMk cId="2606120192" sldId="2147483649"/>
              <ac:picMk id="8" creationId="{8B1A2DB8-9B24-4654-F33A-1376883E1479}"/>
            </ac:picMkLst>
          </pc:picChg>
          <pc:picChg chg="mod">
            <ac:chgData name="Daniela Osorio C." userId="319d936b-4c97-4d05-ad2b-d02721bbec8f" providerId="ADAL" clId="{101E4E8F-6946-8443-AB48-7F4B968E300F}" dt="2024-03-07T20:38:02.340" v="46" actId="12789"/>
            <ac:picMkLst>
              <pc:docMk/>
              <pc:sldMasterMk cId="1693028746" sldId="2147483648"/>
              <pc:sldLayoutMk cId="2606120192" sldId="2147483649"/>
              <ac:picMk id="11" creationId="{9057CAB5-419B-D16F-C185-A2D3C653D2A9}"/>
            </ac:picMkLst>
          </pc:picChg>
          <pc:picChg chg="add mod">
            <ac:chgData name="Daniela Osorio C." userId="319d936b-4c97-4d05-ad2b-d02721bbec8f" providerId="ADAL" clId="{101E4E8F-6946-8443-AB48-7F4B968E300F}" dt="2024-03-07T20:48:31.520" v="82" actId="571"/>
            <ac:picMkLst>
              <pc:docMk/>
              <pc:sldMasterMk cId="1693028746" sldId="2147483648"/>
              <pc:sldLayoutMk cId="2606120192" sldId="2147483649"/>
              <ac:picMk id="20" creationId="{E0C50A8D-8BAD-AD41-2CA3-A56DE0080039}"/>
            </ac:picMkLst>
          </pc:picChg>
          <pc:picChg chg="add mod">
            <ac:chgData name="Daniela Osorio C." userId="319d936b-4c97-4d05-ad2b-d02721bbec8f" providerId="ADAL" clId="{101E4E8F-6946-8443-AB48-7F4B968E300F}" dt="2024-03-07T20:48:46.303" v="92" actId="571"/>
            <ac:picMkLst>
              <pc:docMk/>
              <pc:sldMasterMk cId="1693028746" sldId="2147483648"/>
              <pc:sldLayoutMk cId="2606120192" sldId="2147483649"/>
              <ac:picMk id="21" creationId="{58A43E03-FCEB-C4BC-952A-2EF29627CEA1}"/>
            </ac:picMkLst>
          </pc:picChg>
          <pc:cxnChg chg="add mod">
            <ac:chgData name="Daniela Osorio C." userId="319d936b-4c97-4d05-ad2b-d02721bbec8f" providerId="ADAL" clId="{101E4E8F-6946-8443-AB48-7F4B968E300F}" dt="2024-03-07T20:49:27.074" v="101" actId="14100"/>
            <ac:cxnSpMkLst>
              <pc:docMk/>
              <pc:sldMasterMk cId="1693028746" sldId="2147483648"/>
              <pc:sldLayoutMk cId="2606120192" sldId="2147483649"/>
              <ac:cxnSpMk id="7" creationId="{FF0FCBE2-3DBD-0281-D2F5-F0C94CE8BC2D}"/>
            </ac:cxnSpMkLst>
          </pc:cxnChg>
          <pc:cxnChg chg="del">
            <ac:chgData name="Daniela Osorio C." userId="319d936b-4c97-4d05-ad2b-d02721bbec8f" providerId="ADAL" clId="{101E4E8F-6946-8443-AB48-7F4B968E300F}" dt="2024-03-07T20:36:26.693" v="16" actId="478"/>
            <ac:cxnSpMkLst>
              <pc:docMk/>
              <pc:sldMasterMk cId="1693028746" sldId="2147483648"/>
              <pc:sldLayoutMk cId="2606120192" sldId="2147483649"/>
              <ac:cxnSpMk id="16" creationId="{2964AD85-DED8-C9C1-CB5E-9D1B94BD0908}"/>
            </ac:cxnSpMkLst>
          </pc:cxnChg>
        </pc:sldLayoutChg>
        <pc:sldLayoutChg chg="modSp mod">
          <pc:chgData name="Daniela Osorio C." userId="319d936b-4c97-4d05-ad2b-d02721bbec8f" providerId="ADAL" clId="{101E4E8F-6946-8443-AB48-7F4B968E300F}" dt="2024-03-08T12:29:11.634" v="131" actId="1076"/>
          <pc:sldLayoutMkLst>
            <pc:docMk/>
            <pc:sldMasterMk cId="1693028746" sldId="2147483648"/>
            <pc:sldLayoutMk cId="3652869427" sldId="2147483651"/>
          </pc:sldLayoutMkLst>
          <pc:spChg chg="mod">
            <ac:chgData name="Daniela Osorio C." userId="319d936b-4c97-4d05-ad2b-d02721bbec8f" providerId="ADAL" clId="{101E4E8F-6946-8443-AB48-7F4B968E300F}" dt="2024-03-08T12:29:11.634" v="131" actId="1076"/>
            <ac:spMkLst>
              <pc:docMk/>
              <pc:sldMasterMk cId="1693028746" sldId="2147483648"/>
              <pc:sldLayoutMk cId="3652869427" sldId="2147483651"/>
              <ac:spMk id="2" creationId="{C97BCC7D-6F08-8B7A-0AE6-494B19B085FA}"/>
            </ac:spMkLst>
          </pc:spChg>
        </pc:sldLayoutChg>
        <pc:sldLayoutChg chg="modSp mod">
          <pc:chgData name="Daniela Osorio C." userId="319d936b-4c97-4d05-ad2b-d02721bbec8f" providerId="ADAL" clId="{101E4E8F-6946-8443-AB48-7F4B968E300F}" dt="2024-03-07T20:36:41.038" v="23" actId="1076"/>
          <pc:sldLayoutMkLst>
            <pc:docMk/>
            <pc:sldMasterMk cId="1693028746" sldId="2147483648"/>
            <pc:sldLayoutMk cId="1232603797" sldId="2147483653"/>
          </pc:sldLayoutMkLst>
          <pc:spChg chg="mod">
            <ac:chgData name="Daniela Osorio C." userId="319d936b-4c97-4d05-ad2b-d02721bbec8f" providerId="ADAL" clId="{101E4E8F-6946-8443-AB48-7F4B968E300F}" dt="2024-03-07T20:36:41.038" v="23" actId="1076"/>
            <ac:spMkLst>
              <pc:docMk/>
              <pc:sldMasterMk cId="1693028746" sldId="2147483648"/>
              <pc:sldLayoutMk cId="1232603797" sldId="2147483653"/>
              <ac:spMk id="2" creationId="{C97BCC7D-6F08-8B7A-0AE6-494B19B085FA}"/>
            </ac:spMkLst>
          </pc:spChg>
        </pc:sldLayoutChg>
        <pc:sldLayoutChg chg="setBg">
          <pc:chgData name="Daniela Osorio C." userId="319d936b-4c97-4d05-ad2b-d02721bbec8f" providerId="ADAL" clId="{101E4E8F-6946-8443-AB48-7F4B968E300F}" dt="2024-03-08T14:24:26.467" v="133"/>
          <pc:sldLayoutMkLst>
            <pc:docMk/>
            <pc:sldMasterMk cId="1693028746" sldId="2147483648"/>
            <pc:sldLayoutMk cId="3557603587" sldId="2147483654"/>
          </pc:sldLayoutMkLst>
        </pc:sldLayoutChg>
        <pc:sldLayoutChg chg="modSp mod setBg">
          <pc:chgData name="Daniela Osorio C." userId="319d936b-4c97-4d05-ad2b-d02721bbec8f" providerId="ADAL" clId="{101E4E8F-6946-8443-AB48-7F4B968E300F}" dt="2024-03-08T14:53:56.797" v="144" actId="20577"/>
          <pc:sldLayoutMkLst>
            <pc:docMk/>
            <pc:sldMasterMk cId="1693028746" sldId="2147483648"/>
            <pc:sldLayoutMk cId="787768259" sldId="2147483655"/>
          </pc:sldLayoutMkLst>
          <pc:spChg chg="mod">
            <ac:chgData name="Daniela Osorio C." userId="319d936b-4c97-4d05-ad2b-d02721bbec8f" providerId="ADAL" clId="{101E4E8F-6946-8443-AB48-7F4B968E300F}" dt="2024-03-08T14:53:56.797" v="144" actId="20577"/>
            <ac:spMkLst>
              <pc:docMk/>
              <pc:sldMasterMk cId="1693028746" sldId="2147483648"/>
              <pc:sldLayoutMk cId="787768259" sldId="2147483655"/>
              <ac:spMk id="11" creationId="{3A54758D-9CC7-9A21-A8E1-CD5CA7F3C268}"/>
            </ac:spMkLst>
          </pc:spChg>
        </pc:sldLayoutChg>
        <pc:sldLayoutChg chg="setBg">
          <pc:chgData name="Daniela Osorio C." userId="319d936b-4c97-4d05-ad2b-d02721bbec8f" providerId="ADAL" clId="{101E4E8F-6946-8443-AB48-7F4B968E300F}" dt="2024-03-08T14:31:38.575" v="135"/>
          <pc:sldLayoutMkLst>
            <pc:docMk/>
            <pc:sldMasterMk cId="1693028746" sldId="2147483648"/>
            <pc:sldLayoutMk cId="2395459408" sldId="2147483656"/>
          </pc:sldLayoutMkLst>
        </pc:sldLayoutChg>
        <pc:sldLayoutChg chg="modSp mod ord setBg">
          <pc:chgData name="Daniela Osorio C." userId="319d936b-4c97-4d05-ad2b-d02721bbec8f" providerId="ADAL" clId="{101E4E8F-6946-8443-AB48-7F4B968E300F}" dt="2024-03-08T14:53:54.053" v="142" actId="20577"/>
          <pc:sldLayoutMkLst>
            <pc:docMk/>
            <pc:sldMasterMk cId="1693028746" sldId="2147483648"/>
            <pc:sldLayoutMk cId="1558819832" sldId="2147483657"/>
          </pc:sldLayoutMkLst>
          <pc:spChg chg="mod">
            <ac:chgData name="Daniela Osorio C." userId="319d936b-4c97-4d05-ad2b-d02721bbec8f" providerId="ADAL" clId="{101E4E8F-6946-8443-AB48-7F4B968E300F}" dt="2024-03-08T14:53:54.053" v="142" actId="20577"/>
            <ac:spMkLst>
              <pc:docMk/>
              <pc:sldMasterMk cId="1693028746" sldId="2147483648"/>
              <pc:sldLayoutMk cId="1558819832" sldId="2147483657"/>
              <ac:spMk id="11" creationId="{3A54758D-9CC7-9A21-A8E1-CD5CA7F3C268}"/>
            </ac:spMkLst>
          </pc:spChg>
        </pc:sldLayoutChg>
      </pc:sldMasterChg>
    </pc:docChg>
  </pc:docChgLst>
  <pc:docChgLst>
    <pc:chgData name="Daniela Osorio C." userId="319d936b-4c97-4d05-ad2b-d02721bbec8f" providerId="ADAL" clId="{8ECFA8A7-1ADB-2841-A8F3-81DA05612E66}"/>
    <pc:docChg chg="custSel modMainMaster">
      <pc:chgData name="Daniela Osorio C." userId="319d936b-4c97-4d05-ad2b-d02721bbec8f" providerId="ADAL" clId="{8ECFA8A7-1ADB-2841-A8F3-81DA05612E66}" dt="2024-03-18T14:15:56.208" v="77"/>
      <pc:docMkLst>
        <pc:docMk/>
      </pc:docMkLst>
      <pc:sldMasterChg chg="modSldLayout">
        <pc:chgData name="Daniela Osorio C." userId="319d936b-4c97-4d05-ad2b-d02721bbec8f" providerId="ADAL" clId="{8ECFA8A7-1ADB-2841-A8F3-81DA05612E66}" dt="2024-03-18T14:15:56.208" v="77"/>
        <pc:sldMasterMkLst>
          <pc:docMk/>
          <pc:sldMasterMk cId="1693028746" sldId="2147483648"/>
        </pc:sldMasterMkLst>
        <pc:sldLayoutChg chg="addSp delSp modSp mod setBg">
          <pc:chgData name="Daniela Osorio C." userId="319d936b-4c97-4d05-ad2b-d02721bbec8f" providerId="ADAL" clId="{8ECFA8A7-1ADB-2841-A8F3-81DA05612E66}" dt="2024-03-15T17:08:55.127" v="33"/>
          <pc:sldLayoutMkLst>
            <pc:docMk/>
            <pc:sldMasterMk cId="1693028746" sldId="2147483648"/>
            <pc:sldLayoutMk cId="2606120192" sldId="2147483649"/>
          </pc:sldLayoutMkLst>
          <pc:spChg chg="mod">
            <ac:chgData name="Daniela Osorio C." userId="319d936b-4c97-4d05-ad2b-d02721bbec8f" providerId="ADAL" clId="{8ECFA8A7-1ADB-2841-A8F3-81DA05612E66}" dt="2024-03-15T17:05:36.788" v="0" actId="207"/>
            <ac:spMkLst>
              <pc:docMk/>
              <pc:sldMasterMk cId="1693028746" sldId="2147483648"/>
              <pc:sldLayoutMk cId="2606120192" sldId="2147483649"/>
              <ac:spMk id="5" creationId="{EA07B88F-3442-88EF-4332-8188DAED77CC}"/>
            </ac:spMkLst>
          </pc:spChg>
          <pc:picChg chg="add del mod">
            <ac:chgData name="Daniela Osorio C." userId="319d936b-4c97-4d05-ad2b-d02721bbec8f" providerId="ADAL" clId="{8ECFA8A7-1ADB-2841-A8F3-81DA05612E66}" dt="2024-03-15T17:07:00.262" v="29" actId="21"/>
            <ac:picMkLst>
              <pc:docMk/>
              <pc:sldMasterMk cId="1693028746" sldId="2147483648"/>
              <pc:sldLayoutMk cId="2606120192" sldId="2147483649"/>
              <ac:picMk id="2" creationId="{DC559FB6-3CD7-6BDE-0124-33A569C49D86}"/>
            </ac:picMkLst>
          </pc:picChg>
          <pc:picChg chg="del">
            <ac:chgData name="Daniela Osorio C." userId="319d936b-4c97-4d05-ad2b-d02721bbec8f" providerId="ADAL" clId="{8ECFA8A7-1ADB-2841-A8F3-81DA05612E66}" dt="2024-03-15T17:07:01.483" v="30" actId="478"/>
            <ac:picMkLst>
              <pc:docMk/>
              <pc:sldMasterMk cId="1693028746" sldId="2147483648"/>
              <pc:sldLayoutMk cId="2606120192" sldId="2147483649"/>
              <ac:picMk id="3" creationId="{61A12591-91D6-657C-6C3C-E0E264F35539}"/>
            </ac:picMkLst>
          </pc:picChg>
          <pc:picChg chg="add mod">
            <ac:chgData name="Daniela Osorio C." userId="319d936b-4c97-4d05-ad2b-d02721bbec8f" providerId="ADAL" clId="{8ECFA8A7-1ADB-2841-A8F3-81DA05612E66}" dt="2024-03-15T17:07:01.791" v="31"/>
            <ac:picMkLst>
              <pc:docMk/>
              <pc:sldMasterMk cId="1693028746" sldId="2147483648"/>
              <pc:sldLayoutMk cId="2606120192" sldId="2147483649"/>
              <ac:picMk id="4" creationId="{952E45F7-DBA7-0067-88AC-2B33C1A8CB98}"/>
            </ac:picMkLst>
          </pc:picChg>
        </pc:sldLayoutChg>
        <pc:sldLayoutChg chg="addSp delSp modSp mod">
          <pc:chgData name="Daniela Osorio C." userId="319d936b-4c97-4d05-ad2b-d02721bbec8f" providerId="ADAL" clId="{8ECFA8A7-1ADB-2841-A8F3-81DA05612E66}" dt="2024-03-15T17:16:10.911" v="61"/>
          <pc:sldLayoutMkLst>
            <pc:docMk/>
            <pc:sldMasterMk cId="1693028746" sldId="2147483648"/>
            <pc:sldLayoutMk cId="4245125461" sldId="2147483650"/>
          </pc:sldLayoutMkLst>
          <pc:spChg chg="mod">
            <ac:chgData name="Daniela Osorio C." userId="319d936b-4c97-4d05-ad2b-d02721bbec8f" providerId="ADAL" clId="{8ECFA8A7-1ADB-2841-A8F3-81DA05612E66}" dt="2024-03-15T17:05:58.427" v="5" actId="207"/>
            <ac:spMkLst>
              <pc:docMk/>
              <pc:sldMasterMk cId="1693028746" sldId="2147483648"/>
              <pc:sldLayoutMk cId="4245125461" sldId="2147483650"/>
              <ac:spMk id="8" creationId="{D4BF3825-8CDE-15D1-473C-F04253CD9789}"/>
            </ac:spMkLst>
          </pc:spChg>
          <pc:picChg chg="add del mod">
            <ac:chgData name="Daniela Osorio C." userId="319d936b-4c97-4d05-ad2b-d02721bbec8f" providerId="ADAL" clId="{8ECFA8A7-1ADB-2841-A8F3-81DA05612E66}" dt="2024-03-15T17:16:09.268" v="59" actId="21"/>
            <ac:picMkLst>
              <pc:docMk/>
              <pc:sldMasterMk cId="1693028746" sldId="2147483648"/>
              <pc:sldLayoutMk cId="4245125461" sldId="2147483650"/>
              <ac:picMk id="2" creationId="{9EEFC615-5166-0659-76F9-5F6055A719CD}"/>
            </ac:picMkLst>
          </pc:picChg>
          <pc:picChg chg="add mod">
            <ac:chgData name="Daniela Osorio C." userId="319d936b-4c97-4d05-ad2b-d02721bbec8f" providerId="ADAL" clId="{8ECFA8A7-1ADB-2841-A8F3-81DA05612E66}" dt="2024-03-15T17:16:10.911" v="61"/>
            <ac:picMkLst>
              <pc:docMk/>
              <pc:sldMasterMk cId="1693028746" sldId="2147483648"/>
              <pc:sldLayoutMk cId="4245125461" sldId="2147483650"/>
              <ac:picMk id="3" creationId="{0B8A2F42-00CA-3BF5-D8D0-4B68FE7E8824}"/>
            </ac:picMkLst>
          </pc:picChg>
          <pc:picChg chg="del">
            <ac:chgData name="Daniela Osorio C." userId="319d936b-4c97-4d05-ad2b-d02721bbec8f" providerId="ADAL" clId="{8ECFA8A7-1ADB-2841-A8F3-81DA05612E66}" dt="2024-03-15T17:16:10.642" v="60" actId="478"/>
            <ac:picMkLst>
              <pc:docMk/>
              <pc:sldMasterMk cId="1693028746" sldId="2147483648"/>
              <pc:sldLayoutMk cId="4245125461" sldId="2147483650"/>
              <ac:picMk id="4" creationId="{4C0BA981-D2ED-A47F-F882-7C7C3B407C17}"/>
            </ac:picMkLst>
          </pc:picChg>
        </pc:sldLayoutChg>
        <pc:sldLayoutChg chg="addSp delSp modSp mod">
          <pc:chgData name="Daniela Osorio C." userId="319d936b-4c97-4d05-ad2b-d02721bbec8f" providerId="ADAL" clId="{8ECFA8A7-1ADB-2841-A8F3-81DA05612E66}" dt="2024-03-15T17:16:33.597" v="69" actId="12789"/>
          <pc:sldLayoutMkLst>
            <pc:docMk/>
            <pc:sldMasterMk cId="1693028746" sldId="2147483648"/>
            <pc:sldLayoutMk cId="3652869427" sldId="2147483651"/>
          </pc:sldLayoutMkLst>
          <pc:spChg chg="mod">
            <ac:chgData name="Daniela Osorio C." userId="319d936b-4c97-4d05-ad2b-d02721bbec8f" providerId="ADAL" clId="{8ECFA8A7-1ADB-2841-A8F3-81DA05612E66}" dt="2024-03-15T17:06:01.805" v="6" actId="207"/>
            <ac:spMkLst>
              <pc:docMk/>
              <pc:sldMasterMk cId="1693028746" sldId="2147483648"/>
              <pc:sldLayoutMk cId="3652869427" sldId="2147483651"/>
              <ac:spMk id="3" creationId="{989D0323-C2ED-C0E8-73FE-BEAB8CFEAEB8}"/>
            </ac:spMkLst>
          </pc:spChg>
          <pc:picChg chg="add del mod">
            <ac:chgData name="Daniela Osorio C." userId="319d936b-4c97-4d05-ad2b-d02721bbec8f" providerId="ADAL" clId="{8ECFA8A7-1ADB-2841-A8F3-81DA05612E66}" dt="2024-03-15T17:16:28.671" v="66" actId="21"/>
            <ac:picMkLst>
              <pc:docMk/>
              <pc:sldMasterMk cId="1693028746" sldId="2147483648"/>
              <pc:sldLayoutMk cId="3652869427" sldId="2147483651"/>
              <ac:picMk id="5" creationId="{A1684719-EFF8-C040-1A37-D9D9410914A3}"/>
            </ac:picMkLst>
          </pc:picChg>
          <pc:picChg chg="add mod">
            <ac:chgData name="Daniela Osorio C." userId="319d936b-4c97-4d05-ad2b-d02721bbec8f" providerId="ADAL" clId="{8ECFA8A7-1ADB-2841-A8F3-81DA05612E66}" dt="2024-03-15T17:16:33.597" v="69" actId="12789"/>
            <ac:picMkLst>
              <pc:docMk/>
              <pc:sldMasterMk cId="1693028746" sldId="2147483648"/>
              <pc:sldLayoutMk cId="3652869427" sldId="2147483651"/>
              <ac:picMk id="9" creationId="{9C188DE4-1C8A-750A-9834-317895F22B2F}"/>
            </ac:picMkLst>
          </pc:picChg>
          <pc:picChg chg="del">
            <ac:chgData name="Daniela Osorio C." userId="319d936b-4c97-4d05-ad2b-d02721bbec8f" providerId="ADAL" clId="{8ECFA8A7-1ADB-2841-A8F3-81DA05612E66}" dt="2024-03-15T17:16:29.871" v="67" actId="478"/>
            <ac:picMkLst>
              <pc:docMk/>
              <pc:sldMasterMk cId="1693028746" sldId="2147483648"/>
              <pc:sldLayoutMk cId="3652869427" sldId="2147483651"/>
              <ac:picMk id="10" creationId="{4506DCC7-0663-88BB-EF7C-AB0097FE2886}"/>
            </ac:picMkLst>
          </pc:picChg>
        </pc:sldLayoutChg>
        <pc:sldLayoutChg chg="addSp delSp modSp mod">
          <pc:chgData name="Daniela Osorio C." userId="319d936b-4c97-4d05-ad2b-d02721bbec8f" providerId="ADAL" clId="{8ECFA8A7-1ADB-2841-A8F3-81DA05612E66}" dt="2024-03-18T14:15:56.208" v="77"/>
          <pc:sldLayoutMkLst>
            <pc:docMk/>
            <pc:sldMasterMk cId="1693028746" sldId="2147483648"/>
            <pc:sldLayoutMk cId="3491390222" sldId="2147483652"/>
          </pc:sldLayoutMkLst>
          <pc:grpChg chg="add mod">
            <ac:chgData name="Daniela Osorio C." userId="319d936b-4c97-4d05-ad2b-d02721bbec8f" providerId="ADAL" clId="{8ECFA8A7-1ADB-2841-A8F3-81DA05612E66}" dt="2024-03-18T14:15:56.208" v="77"/>
            <ac:grpSpMkLst>
              <pc:docMk/>
              <pc:sldMasterMk cId="1693028746" sldId="2147483648"/>
              <pc:sldLayoutMk cId="3491390222" sldId="2147483652"/>
              <ac:grpSpMk id="2" creationId="{9F91E6D1-21AD-8149-634F-39874CDDB05F}"/>
            </ac:grpSpMkLst>
          </pc:grpChg>
          <pc:picChg chg="mod">
            <ac:chgData name="Daniela Osorio C." userId="319d936b-4c97-4d05-ad2b-d02721bbec8f" providerId="ADAL" clId="{8ECFA8A7-1ADB-2841-A8F3-81DA05612E66}" dt="2024-03-18T14:15:56.208" v="77"/>
            <ac:picMkLst>
              <pc:docMk/>
              <pc:sldMasterMk cId="1693028746" sldId="2147483648"/>
              <pc:sldLayoutMk cId="3491390222" sldId="2147483652"/>
              <ac:picMk id="3" creationId="{5C7F6159-27FC-D37D-6948-67F8EE366ACB}"/>
            </ac:picMkLst>
          </pc:picChg>
          <pc:picChg chg="mod">
            <ac:chgData name="Daniela Osorio C." userId="319d936b-4c97-4d05-ad2b-d02721bbec8f" providerId="ADAL" clId="{8ECFA8A7-1ADB-2841-A8F3-81DA05612E66}" dt="2024-03-18T14:15:56.208" v="77"/>
            <ac:picMkLst>
              <pc:docMk/>
              <pc:sldMasterMk cId="1693028746" sldId="2147483648"/>
              <pc:sldLayoutMk cId="3491390222" sldId="2147483652"/>
              <ac:picMk id="4" creationId="{3051E8F7-021B-497B-A676-8142240D8E84}"/>
            </ac:picMkLst>
          </pc:picChg>
          <pc:picChg chg="add mod">
            <ac:chgData name="Daniela Osorio C." userId="319d936b-4c97-4d05-ad2b-d02721bbec8f" providerId="ADAL" clId="{8ECFA8A7-1ADB-2841-A8F3-81DA05612E66}" dt="2024-03-18T14:15:56.208" v="77"/>
            <ac:picMkLst>
              <pc:docMk/>
              <pc:sldMasterMk cId="1693028746" sldId="2147483648"/>
              <pc:sldLayoutMk cId="3491390222" sldId="2147483652"/>
              <ac:picMk id="5" creationId="{BA44E097-D359-D78B-4054-E34A9D1A9706}"/>
            </ac:picMkLst>
          </pc:picChg>
          <pc:picChg chg="del">
            <ac:chgData name="Daniela Osorio C." userId="319d936b-4c97-4d05-ad2b-d02721bbec8f" providerId="ADAL" clId="{8ECFA8A7-1ADB-2841-A8F3-81DA05612E66}" dt="2024-03-18T14:15:53.807" v="75" actId="478"/>
            <ac:picMkLst>
              <pc:docMk/>
              <pc:sldMasterMk cId="1693028746" sldId="2147483648"/>
              <pc:sldLayoutMk cId="3491390222" sldId="2147483652"/>
              <ac:picMk id="7" creationId="{A142B975-FA57-12A7-9DE9-D7A4B6DA842E}"/>
            </ac:picMkLst>
          </pc:picChg>
          <pc:picChg chg="del">
            <ac:chgData name="Daniela Osorio C." userId="319d936b-4c97-4d05-ad2b-d02721bbec8f" providerId="ADAL" clId="{8ECFA8A7-1ADB-2841-A8F3-81DA05612E66}" dt="2024-03-18T14:15:55.258" v="76" actId="478"/>
            <ac:picMkLst>
              <pc:docMk/>
              <pc:sldMasterMk cId="1693028746" sldId="2147483648"/>
              <pc:sldLayoutMk cId="3491390222" sldId="2147483652"/>
              <ac:picMk id="8" creationId="{E470050E-A56E-B6C4-B9E0-1BC0CC5F9241}"/>
            </ac:picMkLst>
          </pc:picChg>
        </pc:sldLayoutChg>
        <pc:sldLayoutChg chg="addSp delSp modSp mod">
          <pc:chgData name="Daniela Osorio C." userId="319d936b-4c97-4d05-ad2b-d02721bbec8f" providerId="ADAL" clId="{8ECFA8A7-1ADB-2841-A8F3-81DA05612E66}" dt="2024-03-15T17:16:43.345" v="74"/>
          <pc:sldLayoutMkLst>
            <pc:docMk/>
            <pc:sldMasterMk cId="1693028746" sldId="2147483648"/>
            <pc:sldLayoutMk cId="1232603797" sldId="2147483653"/>
          </pc:sldLayoutMkLst>
          <pc:spChg chg="mod">
            <ac:chgData name="Daniela Osorio C." userId="319d936b-4c97-4d05-ad2b-d02721bbec8f" providerId="ADAL" clId="{8ECFA8A7-1ADB-2841-A8F3-81DA05612E66}" dt="2024-03-15T17:06:05.920" v="7" actId="207"/>
            <ac:spMkLst>
              <pc:docMk/>
              <pc:sldMasterMk cId="1693028746" sldId="2147483648"/>
              <pc:sldLayoutMk cId="1232603797" sldId="2147483653"/>
              <ac:spMk id="6" creationId="{7CFD1A2D-962B-1B2F-8EFE-116133732487}"/>
            </ac:spMkLst>
          </pc:spChg>
          <pc:spChg chg="mod">
            <ac:chgData name="Daniela Osorio C." userId="319d936b-4c97-4d05-ad2b-d02721bbec8f" providerId="ADAL" clId="{8ECFA8A7-1ADB-2841-A8F3-81DA05612E66}" dt="2024-03-15T17:06:05.920" v="7" actId="207"/>
            <ac:spMkLst>
              <pc:docMk/>
              <pc:sldMasterMk cId="1693028746" sldId="2147483648"/>
              <pc:sldLayoutMk cId="1232603797" sldId="2147483653"/>
              <ac:spMk id="17" creationId="{C0D8A9F2-7C34-CC0C-4A65-766C6591434E}"/>
            </ac:spMkLst>
          </pc:spChg>
          <pc:picChg chg="add del mod">
            <ac:chgData name="Daniela Osorio C." userId="319d936b-4c97-4d05-ad2b-d02721bbec8f" providerId="ADAL" clId="{8ECFA8A7-1ADB-2841-A8F3-81DA05612E66}" dt="2024-03-15T17:16:41.843" v="72" actId="21"/>
            <ac:picMkLst>
              <pc:docMk/>
              <pc:sldMasterMk cId="1693028746" sldId="2147483648"/>
              <pc:sldLayoutMk cId="1232603797" sldId="2147483653"/>
              <ac:picMk id="5" creationId="{90BAB172-E0A2-D0E4-8E2F-50FECB2A1E32}"/>
            </ac:picMkLst>
          </pc:picChg>
          <pc:picChg chg="add mod">
            <ac:chgData name="Daniela Osorio C." userId="319d936b-4c97-4d05-ad2b-d02721bbec8f" providerId="ADAL" clId="{8ECFA8A7-1ADB-2841-A8F3-81DA05612E66}" dt="2024-03-15T17:16:43.345" v="74"/>
            <ac:picMkLst>
              <pc:docMk/>
              <pc:sldMasterMk cId="1693028746" sldId="2147483648"/>
              <pc:sldLayoutMk cId="1232603797" sldId="2147483653"/>
              <ac:picMk id="9" creationId="{533ECC16-DB92-D7AB-25D1-63F1F6931CD4}"/>
            </ac:picMkLst>
          </pc:picChg>
          <pc:picChg chg="del">
            <ac:chgData name="Daniela Osorio C." userId="319d936b-4c97-4d05-ad2b-d02721bbec8f" providerId="ADAL" clId="{8ECFA8A7-1ADB-2841-A8F3-81DA05612E66}" dt="2024-03-15T17:16:43.084" v="73" actId="478"/>
            <ac:picMkLst>
              <pc:docMk/>
              <pc:sldMasterMk cId="1693028746" sldId="2147483648"/>
              <pc:sldLayoutMk cId="1232603797" sldId="2147483653"/>
              <ac:picMk id="10" creationId="{7364F9B6-661D-6260-D937-4737ACFD530A}"/>
            </ac:picMkLst>
          </pc:picChg>
        </pc:sldLayoutChg>
        <pc:sldLayoutChg chg="modSp mod setBg">
          <pc:chgData name="Daniela Osorio C." userId="319d936b-4c97-4d05-ad2b-d02721bbec8f" providerId="ADAL" clId="{8ECFA8A7-1ADB-2841-A8F3-81DA05612E66}" dt="2024-03-15T17:11:04.862" v="35"/>
          <pc:sldLayoutMkLst>
            <pc:docMk/>
            <pc:sldMasterMk cId="1693028746" sldId="2147483648"/>
            <pc:sldLayoutMk cId="3557603587" sldId="2147483654"/>
          </pc:sldLayoutMkLst>
          <pc:spChg chg="mod">
            <ac:chgData name="Daniela Osorio C." userId="319d936b-4c97-4d05-ad2b-d02721bbec8f" providerId="ADAL" clId="{8ECFA8A7-1ADB-2841-A8F3-81DA05612E66}" dt="2024-03-15T17:05:41.448" v="1" actId="207"/>
            <ac:spMkLst>
              <pc:docMk/>
              <pc:sldMasterMk cId="1693028746" sldId="2147483648"/>
              <pc:sldLayoutMk cId="3557603587" sldId="2147483654"/>
              <ac:spMk id="7" creationId="{40797CDF-FB5B-73C1-E558-E89BA99B7029}"/>
            </ac:spMkLst>
          </pc:spChg>
          <pc:spChg chg="mod">
            <ac:chgData name="Daniela Osorio C." userId="319d936b-4c97-4d05-ad2b-d02721bbec8f" providerId="ADAL" clId="{8ECFA8A7-1ADB-2841-A8F3-81DA05612E66}" dt="2024-03-15T17:05:41.448" v="1" actId="207"/>
            <ac:spMkLst>
              <pc:docMk/>
              <pc:sldMasterMk cId="1693028746" sldId="2147483648"/>
              <pc:sldLayoutMk cId="3557603587" sldId="2147483654"/>
              <ac:spMk id="12" creationId="{EF32CCDA-7D4E-CFAF-567E-53011A66186E}"/>
            </ac:spMkLst>
          </pc:spChg>
        </pc:sldLayoutChg>
        <pc:sldLayoutChg chg="modSp mod setBg">
          <pc:chgData name="Daniela Osorio C." userId="319d936b-4c97-4d05-ad2b-d02721bbec8f" providerId="ADAL" clId="{8ECFA8A7-1ADB-2841-A8F3-81DA05612E66}" dt="2024-03-15T17:15:34.424" v="41"/>
          <pc:sldLayoutMkLst>
            <pc:docMk/>
            <pc:sldMasterMk cId="1693028746" sldId="2147483648"/>
            <pc:sldLayoutMk cId="787768259" sldId="2147483655"/>
          </pc:sldLayoutMkLst>
          <pc:spChg chg="mod">
            <ac:chgData name="Daniela Osorio C." userId="319d936b-4c97-4d05-ad2b-d02721bbec8f" providerId="ADAL" clId="{8ECFA8A7-1ADB-2841-A8F3-81DA05612E66}" dt="2024-03-15T17:05:53.949" v="4" actId="207"/>
            <ac:spMkLst>
              <pc:docMk/>
              <pc:sldMasterMk cId="1693028746" sldId="2147483648"/>
              <pc:sldLayoutMk cId="787768259" sldId="2147483655"/>
              <ac:spMk id="7" creationId="{40797CDF-FB5B-73C1-E558-E89BA99B7029}"/>
            </ac:spMkLst>
          </pc:spChg>
          <pc:spChg chg="mod">
            <ac:chgData name="Daniela Osorio C." userId="319d936b-4c97-4d05-ad2b-d02721bbec8f" providerId="ADAL" clId="{8ECFA8A7-1ADB-2841-A8F3-81DA05612E66}" dt="2024-03-15T17:05:53.949" v="4" actId="207"/>
            <ac:spMkLst>
              <pc:docMk/>
              <pc:sldMasterMk cId="1693028746" sldId="2147483648"/>
              <pc:sldLayoutMk cId="787768259" sldId="2147483655"/>
              <ac:spMk id="12" creationId="{EF32CCDA-7D4E-CFAF-567E-53011A66186E}"/>
            </ac:spMkLst>
          </pc:spChg>
        </pc:sldLayoutChg>
        <pc:sldLayoutChg chg="modSp mod setBg">
          <pc:chgData name="Daniela Osorio C." userId="319d936b-4c97-4d05-ad2b-d02721bbec8f" providerId="ADAL" clId="{8ECFA8A7-1ADB-2841-A8F3-81DA05612E66}" dt="2024-03-15T17:12:26.585" v="37"/>
          <pc:sldLayoutMkLst>
            <pc:docMk/>
            <pc:sldMasterMk cId="1693028746" sldId="2147483648"/>
            <pc:sldLayoutMk cId="2395459408" sldId="2147483656"/>
          </pc:sldLayoutMkLst>
          <pc:spChg chg="mod">
            <ac:chgData name="Daniela Osorio C." userId="319d936b-4c97-4d05-ad2b-d02721bbec8f" providerId="ADAL" clId="{8ECFA8A7-1ADB-2841-A8F3-81DA05612E66}" dt="2024-03-15T17:05:45.322" v="2" actId="207"/>
            <ac:spMkLst>
              <pc:docMk/>
              <pc:sldMasterMk cId="1693028746" sldId="2147483648"/>
              <pc:sldLayoutMk cId="2395459408" sldId="2147483656"/>
              <ac:spMk id="7" creationId="{40797CDF-FB5B-73C1-E558-E89BA99B7029}"/>
            </ac:spMkLst>
          </pc:spChg>
          <pc:spChg chg="mod">
            <ac:chgData name="Daniela Osorio C." userId="319d936b-4c97-4d05-ad2b-d02721bbec8f" providerId="ADAL" clId="{8ECFA8A7-1ADB-2841-A8F3-81DA05612E66}" dt="2024-03-15T17:05:45.322" v="2" actId="207"/>
            <ac:spMkLst>
              <pc:docMk/>
              <pc:sldMasterMk cId="1693028746" sldId="2147483648"/>
              <pc:sldLayoutMk cId="2395459408" sldId="2147483656"/>
              <ac:spMk id="12" creationId="{EF32CCDA-7D4E-CFAF-567E-53011A66186E}"/>
            </ac:spMkLst>
          </pc:spChg>
        </pc:sldLayoutChg>
        <pc:sldLayoutChg chg="modSp mod setBg">
          <pc:chgData name="Daniela Osorio C." userId="319d936b-4c97-4d05-ad2b-d02721bbec8f" providerId="ADAL" clId="{8ECFA8A7-1ADB-2841-A8F3-81DA05612E66}" dt="2024-03-15T17:15:22.719" v="39"/>
          <pc:sldLayoutMkLst>
            <pc:docMk/>
            <pc:sldMasterMk cId="1693028746" sldId="2147483648"/>
            <pc:sldLayoutMk cId="1558819832" sldId="2147483657"/>
          </pc:sldLayoutMkLst>
          <pc:spChg chg="mod">
            <ac:chgData name="Daniela Osorio C." userId="319d936b-4c97-4d05-ad2b-d02721bbec8f" providerId="ADAL" clId="{8ECFA8A7-1ADB-2841-A8F3-81DA05612E66}" dt="2024-03-15T17:05:50.282" v="3" actId="207"/>
            <ac:spMkLst>
              <pc:docMk/>
              <pc:sldMasterMk cId="1693028746" sldId="2147483648"/>
              <pc:sldLayoutMk cId="1558819832" sldId="2147483657"/>
              <ac:spMk id="7" creationId="{40797CDF-FB5B-73C1-E558-E89BA99B7029}"/>
            </ac:spMkLst>
          </pc:spChg>
          <pc:spChg chg="mod">
            <ac:chgData name="Daniela Osorio C." userId="319d936b-4c97-4d05-ad2b-d02721bbec8f" providerId="ADAL" clId="{8ECFA8A7-1ADB-2841-A8F3-81DA05612E66}" dt="2024-03-15T17:05:50.282" v="3" actId="207"/>
            <ac:spMkLst>
              <pc:docMk/>
              <pc:sldMasterMk cId="1693028746" sldId="2147483648"/>
              <pc:sldLayoutMk cId="1558819832" sldId="2147483657"/>
              <ac:spMk id="12" creationId="{EF32CCDA-7D4E-CFAF-567E-53011A66186E}"/>
            </ac:spMkLst>
          </pc:spChg>
        </pc:sldLayoutChg>
      </pc:sldMasterChg>
    </pc:docChg>
  </pc:docChgLst>
  <pc:docChgLst>
    <pc:chgData name="Daniela Osorio C." userId="319d936b-4c97-4d05-ad2b-d02721bbec8f" providerId="ADAL" clId="{A0193592-CBE4-2B46-934A-D3A5964A7937}"/>
    <pc:docChg chg="custSel modMainMaster">
      <pc:chgData name="Daniela Osorio C." userId="319d936b-4c97-4d05-ad2b-d02721bbec8f" providerId="ADAL" clId="{A0193592-CBE4-2B46-934A-D3A5964A7937}" dt="2024-03-07T20:26:14.740" v="5"/>
      <pc:docMkLst>
        <pc:docMk/>
      </pc:docMkLst>
      <pc:sldMasterChg chg="modSldLayout">
        <pc:chgData name="Daniela Osorio C." userId="319d936b-4c97-4d05-ad2b-d02721bbec8f" providerId="ADAL" clId="{A0193592-CBE4-2B46-934A-D3A5964A7937}" dt="2024-03-07T20:26:14.740" v="5"/>
        <pc:sldMasterMkLst>
          <pc:docMk/>
          <pc:sldMasterMk cId="1693028746" sldId="2147483648"/>
        </pc:sldMasterMkLst>
        <pc:sldLayoutChg chg="addSp delSp modSp mod setBg">
          <pc:chgData name="Daniela Osorio C." userId="319d936b-4c97-4d05-ad2b-d02721bbec8f" providerId="ADAL" clId="{A0193592-CBE4-2B46-934A-D3A5964A7937}" dt="2024-03-07T20:26:14.740" v="5"/>
          <pc:sldLayoutMkLst>
            <pc:docMk/>
            <pc:sldMasterMk cId="1693028746" sldId="2147483648"/>
            <pc:sldLayoutMk cId="2606120192" sldId="2147483649"/>
          </pc:sldLayoutMkLst>
          <pc:picChg chg="add mod">
            <ac:chgData name="Daniela Osorio C." userId="319d936b-4c97-4d05-ad2b-d02721bbec8f" providerId="ADAL" clId="{A0193592-CBE4-2B46-934A-D3A5964A7937}" dt="2024-03-07T20:26:00.184" v="1" actId="571"/>
            <ac:picMkLst>
              <pc:docMk/>
              <pc:sldMasterMk cId="1693028746" sldId="2147483648"/>
              <pc:sldLayoutMk cId="2606120192" sldId="2147483649"/>
              <ac:picMk id="2" creationId="{C4F4C52A-ECA1-BABB-E35B-83CE9779B6E8}"/>
            </ac:picMkLst>
          </pc:picChg>
          <pc:picChg chg="del">
            <ac:chgData name="Daniela Osorio C." userId="319d936b-4c97-4d05-ad2b-d02721bbec8f" providerId="ADAL" clId="{A0193592-CBE4-2B46-934A-D3A5964A7937}" dt="2024-03-07T20:26:03.836" v="2" actId="478"/>
            <ac:picMkLst>
              <pc:docMk/>
              <pc:sldMasterMk cId="1693028746" sldId="2147483648"/>
              <pc:sldLayoutMk cId="2606120192" sldId="2147483649"/>
              <ac:picMk id="7" creationId="{A9D18049-2E2E-CD91-B29D-C17460669583}"/>
            </ac:picMkLst>
          </pc:picChg>
        </pc:sldLayoutChg>
      </pc:sldMasterChg>
    </pc:docChg>
  </pc:docChgLst>
  <pc:docChgLst>
    <pc:chgData name="Valentina Camus P." userId="0a31be91-ef26-4036-8321-948042e6f1cb" providerId="ADAL" clId="{35F91A96-BEFF-4367-9FDB-1394DF0B99CA}"/>
    <pc:docChg chg="custSel addSld delSld modSld">
      <pc:chgData name="Valentina Camus P." userId="0a31be91-ef26-4036-8321-948042e6f1cb" providerId="ADAL" clId="{35F91A96-BEFF-4367-9FDB-1394DF0B99CA}" dt="2024-07-28T15:47:12.284" v="342" actId="47"/>
      <pc:docMkLst>
        <pc:docMk/>
      </pc:docMkLst>
      <pc:sldChg chg="modSp mod">
        <pc:chgData name="Valentina Camus P." userId="0a31be91-ef26-4036-8321-948042e6f1cb" providerId="ADAL" clId="{35F91A96-BEFF-4367-9FDB-1394DF0B99CA}" dt="2024-07-28T15:46:03.532" v="340" actId="27636"/>
        <pc:sldMkLst>
          <pc:docMk/>
          <pc:sldMk cId="130920155" sldId="272"/>
        </pc:sldMkLst>
        <pc:spChg chg="mod">
          <ac:chgData name="Valentina Camus P." userId="0a31be91-ef26-4036-8321-948042e6f1cb" providerId="ADAL" clId="{35F91A96-BEFF-4367-9FDB-1394DF0B99CA}" dt="2024-07-28T15:46:03.532" v="340" actId="27636"/>
          <ac:spMkLst>
            <pc:docMk/>
            <pc:sldMk cId="130920155" sldId="272"/>
            <ac:spMk id="2" creationId="{EADDA3FC-36B2-5E48-53A8-51083BBEE302}"/>
          </ac:spMkLst>
        </pc:spChg>
      </pc:sldChg>
      <pc:sldChg chg="addSp delSp modSp mod">
        <pc:chgData name="Valentina Camus P." userId="0a31be91-ef26-4036-8321-948042e6f1cb" providerId="ADAL" clId="{35F91A96-BEFF-4367-9FDB-1394DF0B99CA}" dt="2024-07-28T15:35:10.845" v="51" actId="20577"/>
        <pc:sldMkLst>
          <pc:docMk/>
          <pc:sldMk cId="2187760865" sldId="664"/>
        </pc:sldMkLst>
        <pc:spChg chg="del">
          <ac:chgData name="Valentina Camus P." userId="0a31be91-ef26-4036-8321-948042e6f1cb" providerId="ADAL" clId="{35F91A96-BEFF-4367-9FDB-1394DF0B99CA}" dt="2024-07-28T15:33:07.384" v="1" actId="478"/>
          <ac:spMkLst>
            <pc:docMk/>
            <pc:sldMk cId="2187760865" sldId="664"/>
            <ac:spMk id="2" creationId="{00000000-0000-0000-0000-000000000000}"/>
          </ac:spMkLst>
        </pc:spChg>
        <pc:graphicFrameChg chg="add mod modGraphic">
          <ac:chgData name="Valentina Camus P." userId="0a31be91-ef26-4036-8321-948042e6f1cb" providerId="ADAL" clId="{35F91A96-BEFF-4367-9FDB-1394DF0B99CA}" dt="2024-07-28T15:35:10.845" v="51" actId="20577"/>
          <ac:graphicFrameMkLst>
            <pc:docMk/>
            <pc:sldMk cId="2187760865" sldId="664"/>
            <ac:graphicFrameMk id="3" creationId="{94ADC110-1BAE-048B-0ECD-5F9CB84162CB}"/>
          </ac:graphicFrameMkLst>
        </pc:graphicFrameChg>
      </pc:sldChg>
      <pc:sldChg chg="addSp delSp modSp mod">
        <pc:chgData name="Valentina Camus P." userId="0a31be91-ef26-4036-8321-948042e6f1cb" providerId="ADAL" clId="{35F91A96-BEFF-4367-9FDB-1394DF0B99CA}" dt="2024-07-28T15:40:37.119" v="314" actId="113"/>
        <pc:sldMkLst>
          <pc:docMk/>
          <pc:sldMk cId="1787763846" sldId="666"/>
        </pc:sldMkLst>
        <pc:spChg chg="del mod">
          <ac:chgData name="Valentina Camus P." userId="0a31be91-ef26-4036-8321-948042e6f1cb" providerId="ADAL" clId="{35F91A96-BEFF-4367-9FDB-1394DF0B99CA}" dt="2024-07-28T15:35:40.290" v="55" actId="478"/>
          <ac:spMkLst>
            <pc:docMk/>
            <pc:sldMk cId="1787763846" sldId="666"/>
            <ac:spMk id="2" creationId="{00000000-0000-0000-0000-000000000000}"/>
          </ac:spMkLst>
        </pc:spChg>
        <pc:spChg chg="mod">
          <ac:chgData name="Valentina Camus P." userId="0a31be91-ef26-4036-8321-948042e6f1cb" providerId="ADAL" clId="{35F91A96-BEFF-4367-9FDB-1394DF0B99CA}" dt="2024-07-28T15:37:10.272" v="171" actId="20577"/>
          <ac:spMkLst>
            <pc:docMk/>
            <pc:sldMk cId="1787763846" sldId="666"/>
            <ac:spMk id="3" creationId="{00000000-0000-0000-0000-000000000000}"/>
          </ac:spMkLst>
        </pc:spChg>
        <pc:graphicFrameChg chg="add mod modGraphic">
          <ac:chgData name="Valentina Camus P." userId="0a31be91-ef26-4036-8321-948042e6f1cb" providerId="ADAL" clId="{35F91A96-BEFF-4367-9FDB-1394DF0B99CA}" dt="2024-07-28T15:40:37.119" v="314" actId="113"/>
          <ac:graphicFrameMkLst>
            <pc:docMk/>
            <pc:sldMk cId="1787763846" sldId="666"/>
            <ac:graphicFrameMk id="4" creationId="{28053F70-3BEF-C2A6-9BC1-99206D0C25A1}"/>
          </ac:graphicFrameMkLst>
        </pc:graphicFrameChg>
      </pc:sldChg>
      <pc:sldChg chg="modSp mod">
        <pc:chgData name="Valentina Camus P." userId="0a31be91-ef26-4036-8321-948042e6f1cb" providerId="ADAL" clId="{35F91A96-BEFF-4367-9FDB-1394DF0B99CA}" dt="2024-07-28T15:41:59.367" v="332" actId="14100"/>
        <pc:sldMkLst>
          <pc:docMk/>
          <pc:sldMk cId="2210012455" sldId="667"/>
        </pc:sldMkLst>
        <pc:graphicFrameChg chg="mod">
          <ac:chgData name="Valentina Camus P." userId="0a31be91-ef26-4036-8321-948042e6f1cb" providerId="ADAL" clId="{35F91A96-BEFF-4367-9FDB-1394DF0B99CA}" dt="2024-07-28T15:41:59.367" v="332" actId="14100"/>
          <ac:graphicFrameMkLst>
            <pc:docMk/>
            <pc:sldMk cId="2210012455" sldId="667"/>
            <ac:graphicFrameMk id="4" creationId="{00000000-0000-0000-0000-000000000000}"/>
          </ac:graphicFrameMkLst>
        </pc:graphicFrameChg>
      </pc:sldChg>
      <pc:sldChg chg="del">
        <pc:chgData name="Valentina Camus P." userId="0a31be91-ef26-4036-8321-948042e6f1cb" providerId="ADAL" clId="{35F91A96-BEFF-4367-9FDB-1394DF0B99CA}" dt="2024-07-28T15:40:42.548" v="315" actId="47"/>
        <pc:sldMkLst>
          <pc:docMk/>
          <pc:sldMk cId="3884028770" sldId="724"/>
        </pc:sldMkLst>
      </pc:sldChg>
      <pc:sldChg chg="del">
        <pc:chgData name="Valentina Camus P." userId="0a31be91-ef26-4036-8321-948042e6f1cb" providerId="ADAL" clId="{35F91A96-BEFF-4367-9FDB-1394DF0B99CA}" dt="2024-07-28T15:38:35.790" v="263" actId="47"/>
        <pc:sldMkLst>
          <pc:docMk/>
          <pc:sldMk cId="3993679077" sldId="725"/>
        </pc:sldMkLst>
      </pc:sldChg>
      <pc:sldChg chg="modSp">
        <pc:chgData name="Valentina Camus P." userId="0a31be91-ef26-4036-8321-948042e6f1cb" providerId="ADAL" clId="{35F91A96-BEFF-4367-9FDB-1394DF0B99CA}" dt="2024-07-28T15:42:15.542" v="333" actId="113"/>
        <pc:sldMkLst>
          <pc:docMk/>
          <pc:sldMk cId="1230724702" sldId="731"/>
        </pc:sldMkLst>
        <pc:graphicFrameChg chg="mod">
          <ac:chgData name="Valentina Camus P." userId="0a31be91-ef26-4036-8321-948042e6f1cb" providerId="ADAL" clId="{35F91A96-BEFF-4367-9FDB-1394DF0B99CA}" dt="2024-07-28T15:42:15.542" v="333" actId="113"/>
          <ac:graphicFrameMkLst>
            <pc:docMk/>
            <pc:sldMk cId="1230724702" sldId="731"/>
            <ac:graphicFrameMk id="2" creationId="{00000000-0000-0000-0000-000000000000}"/>
          </ac:graphicFrameMkLst>
        </pc:graphicFrameChg>
      </pc:sldChg>
      <pc:sldChg chg="del">
        <pc:chgData name="Valentina Camus P." userId="0a31be91-ef26-4036-8321-948042e6f1cb" providerId="ADAL" clId="{35F91A96-BEFF-4367-9FDB-1394DF0B99CA}" dt="2024-07-28T15:45:09.414" v="336" actId="47"/>
        <pc:sldMkLst>
          <pc:docMk/>
          <pc:sldMk cId="3367903800" sldId="746"/>
        </pc:sldMkLst>
      </pc:sldChg>
      <pc:sldChg chg="del">
        <pc:chgData name="Valentina Camus P." userId="0a31be91-ef26-4036-8321-948042e6f1cb" providerId="ADAL" clId="{35F91A96-BEFF-4367-9FDB-1394DF0B99CA}" dt="2024-07-28T15:45:09.414" v="336" actId="47"/>
        <pc:sldMkLst>
          <pc:docMk/>
          <pc:sldMk cId="3551002405" sldId="747"/>
        </pc:sldMkLst>
      </pc:sldChg>
      <pc:sldChg chg="del">
        <pc:chgData name="Valentina Camus P." userId="0a31be91-ef26-4036-8321-948042e6f1cb" providerId="ADAL" clId="{35F91A96-BEFF-4367-9FDB-1394DF0B99CA}" dt="2024-07-28T15:45:09.414" v="336" actId="47"/>
        <pc:sldMkLst>
          <pc:docMk/>
          <pc:sldMk cId="1029089664" sldId="748"/>
        </pc:sldMkLst>
      </pc:sldChg>
      <pc:sldChg chg="del">
        <pc:chgData name="Valentina Camus P." userId="0a31be91-ef26-4036-8321-948042e6f1cb" providerId="ADAL" clId="{35F91A96-BEFF-4367-9FDB-1394DF0B99CA}" dt="2024-07-28T15:45:09.414" v="336" actId="47"/>
        <pc:sldMkLst>
          <pc:docMk/>
          <pc:sldMk cId="3082761052" sldId="749"/>
        </pc:sldMkLst>
      </pc:sldChg>
      <pc:sldChg chg="del">
        <pc:chgData name="Valentina Camus P." userId="0a31be91-ef26-4036-8321-948042e6f1cb" providerId="ADAL" clId="{35F91A96-BEFF-4367-9FDB-1394DF0B99CA}" dt="2024-07-28T15:45:09.414" v="336" actId="47"/>
        <pc:sldMkLst>
          <pc:docMk/>
          <pc:sldMk cId="2612787094" sldId="750"/>
        </pc:sldMkLst>
      </pc:sldChg>
      <pc:sldChg chg="del">
        <pc:chgData name="Valentina Camus P." userId="0a31be91-ef26-4036-8321-948042e6f1cb" providerId="ADAL" clId="{35F91A96-BEFF-4367-9FDB-1394DF0B99CA}" dt="2024-07-28T15:45:09.414" v="336" actId="47"/>
        <pc:sldMkLst>
          <pc:docMk/>
          <pc:sldMk cId="952085852" sldId="751"/>
        </pc:sldMkLst>
      </pc:sldChg>
      <pc:sldChg chg="del">
        <pc:chgData name="Valentina Camus P." userId="0a31be91-ef26-4036-8321-948042e6f1cb" providerId="ADAL" clId="{35F91A96-BEFF-4367-9FDB-1394DF0B99CA}" dt="2024-07-28T15:45:09.414" v="336" actId="47"/>
        <pc:sldMkLst>
          <pc:docMk/>
          <pc:sldMk cId="186003877" sldId="752"/>
        </pc:sldMkLst>
      </pc:sldChg>
      <pc:sldChg chg="del">
        <pc:chgData name="Valentina Camus P." userId="0a31be91-ef26-4036-8321-948042e6f1cb" providerId="ADAL" clId="{35F91A96-BEFF-4367-9FDB-1394DF0B99CA}" dt="2024-07-28T15:46:58.410" v="341" actId="47"/>
        <pc:sldMkLst>
          <pc:docMk/>
          <pc:sldMk cId="960579717" sldId="753"/>
        </pc:sldMkLst>
      </pc:sldChg>
      <pc:sldChg chg="del">
        <pc:chgData name="Valentina Camus P." userId="0a31be91-ef26-4036-8321-948042e6f1cb" providerId="ADAL" clId="{35F91A96-BEFF-4367-9FDB-1394DF0B99CA}" dt="2024-07-28T15:45:18.056" v="337" actId="47"/>
        <pc:sldMkLst>
          <pc:docMk/>
          <pc:sldMk cId="791529999" sldId="754"/>
        </pc:sldMkLst>
      </pc:sldChg>
      <pc:sldChg chg="del">
        <pc:chgData name="Valentina Camus P." userId="0a31be91-ef26-4036-8321-948042e6f1cb" providerId="ADAL" clId="{35F91A96-BEFF-4367-9FDB-1394DF0B99CA}" dt="2024-07-28T15:45:23.773" v="338" actId="47"/>
        <pc:sldMkLst>
          <pc:docMk/>
          <pc:sldMk cId="1135094302" sldId="755"/>
        </pc:sldMkLst>
      </pc:sldChg>
      <pc:sldChg chg="del">
        <pc:chgData name="Valentina Camus P." userId="0a31be91-ef26-4036-8321-948042e6f1cb" providerId="ADAL" clId="{35F91A96-BEFF-4367-9FDB-1394DF0B99CA}" dt="2024-07-28T15:44:59.126" v="335" actId="47"/>
        <pc:sldMkLst>
          <pc:docMk/>
          <pc:sldMk cId="1958811529" sldId="756"/>
        </pc:sldMkLst>
      </pc:sldChg>
      <pc:sldChg chg="del">
        <pc:chgData name="Valentina Camus P." userId="0a31be91-ef26-4036-8321-948042e6f1cb" providerId="ADAL" clId="{35F91A96-BEFF-4367-9FDB-1394DF0B99CA}" dt="2024-07-28T15:44:59.126" v="335" actId="47"/>
        <pc:sldMkLst>
          <pc:docMk/>
          <pc:sldMk cId="1710981717" sldId="757"/>
        </pc:sldMkLst>
      </pc:sldChg>
      <pc:sldChg chg="del">
        <pc:chgData name="Valentina Camus P." userId="0a31be91-ef26-4036-8321-948042e6f1cb" providerId="ADAL" clId="{35F91A96-BEFF-4367-9FDB-1394DF0B99CA}" dt="2024-07-28T15:46:58.410" v="341" actId="47"/>
        <pc:sldMkLst>
          <pc:docMk/>
          <pc:sldMk cId="691885836" sldId="758"/>
        </pc:sldMkLst>
      </pc:sldChg>
      <pc:sldChg chg="del">
        <pc:chgData name="Valentina Camus P." userId="0a31be91-ef26-4036-8321-948042e6f1cb" providerId="ADAL" clId="{35F91A96-BEFF-4367-9FDB-1394DF0B99CA}" dt="2024-07-28T15:46:58.410" v="341" actId="47"/>
        <pc:sldMkLst>
          <pc:docMk/>
          <pc:sldMk cId="1302173427" sldId="759"/>
        </pc:sldMkLst>
      </pc:sldChg>
      <pc:sldChg chg="del">
        <pc:chgData name="Valentina Camus P." userId="0a31be91-ef26-4036-8321-948042e6f1cb" providerId="ADAL" clId="{35F91A96-BEFF-4367-9FDB-1394DF0B99CA}" dt="2024-07-28T15:46:58.410" v="341" actId="47"/>
        <pc:sldMkLst>
          <pc:docMk/>
          <pc:sldMk cId="2497552817" sldId="760"/>
        </pc:sldMkLst>
      </pc:sldChg>
      <pc:sldChg chg="del">
        <pc:chgData name="Valentina Camus P." userId="0a31be91-ef26-4036-8321-948042e6f1cb" providerId="ADAL" clId="{35F91A96-BEFF-4367-9FDB-1394DF0B99CA}" dt="2024-07-28T15:46:58.410" v="341" actId="47"/>
        <pc:sldMkLst>
          <pc:docMk/>
          <pc:sldMk cId="3091666507" sldId="762"/>
        </pc:sldMkLst>
      </pc:sldChg>
      <pc:sldChg chg="del">
        <pc:chgData name="Valentina Camus P." userId="0a31be91-ef26-4036-8321-948042e6f1cb" providerId="ADAL" clId="{35F91A96-BEFF-4367-9FDB-1394DF0B99CA}" dt="2024-07-28T15:46:58.410" v="341" actId="47"/>
        <pc:sldMkLst>
          <pc:docMk/>
          <pc:sldMk cId="2019432969" sldId="763"/>
        </pc:sldMkLst>
      </pc:sldChg>
      <pc:sldChg chg="del">
        <pc:chgData name="Valentina Camus P." userId="0a31be91-ef26-4036-8321-948042e6f1cb" providerId="ADAL" clId="{35F91A96-BEFF-4367-9FDB-1394DF0B99CA}" dt="2024-07-28T15:44:47.124" v="334" actId="47"/>
        <pc:sldMkLst>
          <pc:docMk/>
          <pc:sldMk cId="2370547488" sldId="765"/>
        </pc:sldMkLst>
      </pc:sldChg>
      <pc:sldChg chg="del">
        <pc:chgData name="Valentina Camus P." userId="0a31be91-ef26-4036-8321-948042e6f1cb" providerId="ADAL" clId="{35F91A96-BEFF-4367-9FDB-1394DF0B99CA}" dt="2024-07-28T15:47:12.284" v="342" actId="47"/>
        <pc:sldMkLst>
          <pc:docMk/>
          <pc:sldMk cId="98503245" sldId="768"/>
        </pc:sldMkLst>
      </pc:sldChg>
      <pc:sldChg chg="add del">
        <pc:chgData name="Valentina Camus P." userId="0a31be91-ef26-4036-8321-948042e6f1cb" providerId="ADAL" clId="{35F91A96-BEFF-4367-9FDB-1394DF0B99CA}" dt="2024-07-28T15:35:13.693" v="52" actId="47"/>
        <pc:sldMkLst>
          <pc:docMk/>
          <pc:sldMk cId="2645792909" sldId="769"/>
        </pc:sldMkLst>
      </pc:sldChg>
      <pc:sldChg chg="add del">
        <pc:chgData name="Valentina Camus P." userId="0a31be91-ef26-4036-8321-948042e6f1cb" providerId="ADAL" clId="{35F91A96-BEFF-4367-9FDB-1394DF0B99CA}" dt="2024-07-28T15:37:04.609" v="170" actId="47"/>
        <pc:sldMkLst>
          <pc:docMk/>
          <pc:sldMk cId="3188586764" sldId="769"/>
        </pc:sldMkLst>
      </pc:sldChg>
    </pc:docChg>
  </pc:docChgLst>
  <pc:docChgLst>
    <pc:chgData name="Valentina Camus P." userId="0a31be91-ef26-4036-8321-948042e6f1cb" providerId="ADAL" clId="{C99E5F23-6801-40CB-ABFD-7CB6F0FFF050}"/>
    <pc:docChg chg="custSel modSld">
      <pc:chgData name="Valentina Camus P." userId="0a31be91-ef26-4036-8321-948042e6f1cb" providerId="ADAL" clId="{C99E5F23-6801-40CB-ABFD-7CB6F0FFF050}" dt="2024-07-03T20:31:03.977" v="108" actId="13244"/>
      <pc:docMkLst>
        <pc:docMk/>
      </pc:docMkLst>
      <pc:sldChg chg="addSp modSp mod">
        <pc:chgData name="Valentina Camus P." userId="0a31be91-ef26-4036-8321-948042e6f1cb" providerId="ADAL" clId="{C99E5F23-6801-40CB-ABFD-7CB6F0FFF050}" dt="2024-07-03T20:29:39.318" v="99" actId="20577"/>
        <pc:sldMkLst>
          <pc:docMk/>
          <pc:sldMk cId="1992124605" sldId="261"/>
        </pc:sldMkLst>
        <pc:spChg chg="add mod">
          <ac:chgData name="Valentina Camus P." userId="0a31be91-ef26-4036-8321-948042e6f1cb" providerId="ADAL" clId="{C99E5F23-6801-40CB-ABFD-7CB6F0FFF050}" dt="2024-07-03T20:29:39.318" v="99" actId="20577"/>
          <ac:spMkLst>
            <pc:docMk/>
            <pc:sldMk cId="1992124605" sldId="261"/>
            <ac:spMk id="2" creationId="{4FEC17E5-FA5D-D05C-8D6D-CF3E565DC5EA}"/>
          </ac:spMkLst>
        </pc:spChg>
      </pc:sldChg>
      <pc:sldChg chg="modSp mod">
        <pc:chgData name="Valentina Camus P." userId="0a31be91-ef26-4036-8321-948042e6f1cb" providerId="ADAL" clId="{C99E5F23-6801-40CB-ABFD-7CB6F0FFF050}" dt="2024-07-03T20:28:04.332" v="54" actId="962"/>
        <pc:sldMkLst>
          <pc:docMk/>
          <pc:sldMk cId="2861297839" sldId="291"/>
        </pc:sldMkLst>
        <pc:picChg chg="mod">
          <ac:chgData name="Valentina Camus P." userId="0a31be91-ef26-4036-8321-948042e6f1cb" providerId="ADAL" clId="{C99E5F23-6801-40CB-ABFD-7CB6F0FFF050}" dt="2024-07-03T20:28:04.332" v="54" actId="962"/>
          <ac:picMkLst>
            <pc:docMk/>
            <pc:sldMk cId="2861297839" sldId="291"/>
            <ac:picMk id="4" creationId="{00000000-0000-0000-0000-000000000000}"/>
          </ac:picMkLst>
        </pc:picChg>
      </pc:sldChg>
      <pc:sldChg chg="modSp mod">
        <pc:chgData name="Valentina Camus P." userId="0a31be91-ef26-4036-8321-948042e6f1cb" providerId="ADAL" clId="{C99E5F23-6801-40CB-ABFD-7CB6F0FFF050}" dt="2024-07-03T20:29:32.980" v="91" actId="33553"/>
        <pc:sldMkLst>
          <pc:docMk/>
          <pc:sldMk cId="3905165211" sldId="294"/>
        </pc:sldMkLst>
        <pc:spChg chg="mod">
          <ac:chgData name="Valentina Camus P." userId="0a31be91-ef26-4036-8321-948042e6f1cb" providerId="ADAL" clId="{C99E5F23-6801-40CB-ABFD-7CB6F0FFF050}" dt="2024-07-03T20:29:32.980" v="91" actId="33553"/>
          <ac:spMkLst>
            <pc:docMk/>
            <pc:sldMk cId="3905165211" sldId="294"/>
            <ac:spMk id="2" creationId="{99B9AF8E-3B84-0932-2830-8A08A119264A}"/>
          </ac:spMkLst>
        </pc:spChg>
      </pc:sldChg>
      <pc:sldChg chg="modSp mod">
        <pc:chgData name="Valentina Camus P." userId="0a31be91-ef26-4036-8321-948042e6f1cb" providerId="ADAL" clId="{C99E5F23-6801-40CB-ABFD-7CB6F0FFF050}" dt="2024-07-03T20:29:34.501" v="92" actId="33553"/>
        <pc:sldMkLst>
          <pc:docMk/>
          <pc:sldMk cId="1573829980" sldId="542"/>
        </pc:sldMkLst>
        <pc:spChg chg="mod">
          <ac:chgData name="Valentina Camus P." userId="0a31be91-ef26-4036-8321-948042e6f1cb" providerId="ADAL" clId="{C99E5F23-6801-40CB-ABFD-7CB6F0FFF050}" dt="2024-07-03T20:29:34.501" v="92" actId="33553"/>
          <ac:spMkLst>
            <pc:docMk/>
            <pc:sldMk cId="1573829980" sldId="542"/>
            <ac:spMk id="2" creationId="{99B9AF8E-3B84-0932-2830-8A08A119264A}"/>
          </ac:spMkLst>
        </pc:spChg>
      </pc:sldChg>
      <pc:sldChg chg="modSp mod">
        <pc:chgData name="Valentina Camus P." userId="0a31be91-ef26-4036-8321-948042e6f1cb" providerId="ADAL" clId="{C99E5F23-6801-40CB-ABFD-7CB6F0FFF050}" dt="2024-07-03T20:28:27.310" v="62" actId="33553"/>
        <pc:sldMkLst>
          <pc:docMk/>
          <pc:sldMk cId="2524924889" sldId="555"/>
        </pc:sldMkLst>
        <pc:spChg chg="mod">
          <ac:chgData name="Valentina Camus P." userId="0a31be91-ef26-4036-8321-948042e6f1cb" providerId="ADAL" clId="{C99E5F23-6801-40CB-ABFD-7CB6F0FFF050}" dt="2024-07-03T20:28:27.310" v="62" actId="33553"/>
          <ac:spMkLst>
            <pc:docMk/>
            <pc:sldMk cId="2524924889" sldId="555"/>
            <ac:spMk id="16" creationId="{00000000-0000-0000-0000-000000000000}"/>
          </ac:spMkLst>
        </pc:spChg>
        <pc:spChg chg="mod">
          <ac:chgData name="Valentina Camus P." userId="0a31be91-ef26-4036-8321-948042e6f1cb" providerId="ADAL" clId="{C99E5F23-6801-40CB-ABFD-7CB6F0FFF050}" dt="2024-07-03T20:25:39.895" v="28" actId="962"/>
          <ac:spMkLst>
            <pc:docMk/>
            <pc:sldMk cId="2524924889" sldId="555"/>
            <ac:spMk id="27" creationId="{00000000-0000-0000-0000-000000000000}"/>
          </ac:spMkLst>
        </pc:spChg>
        <pc:picChg chg="mod">
          <ac:chgData name="Valentina Camus P." userId="0a31be91-ef26-4036-8321-948042e6f1cb" providerId="ADAL" clId="{C99E5F23-6801-40CB-ABFD-7CB6F0FFF050}" dt="2024-07-03T20:25:42.798" v="29" actId="962"/>
          <ac:picMkLst>
            <pc:docMk/>
            <pc:sldMk cId="2524924889" sldId="555"/>
            <ac:picMk id="28" creationId="{00000000-0000-0000-0000-000000000000}"/>
          </ac:picMkLst>
        </pc:picChg>
      </pc:sldChg>
      <pc:sldChg chg="modSp mod">
        <pc:chgData name="Valentina Camus P." userId="0a31be91-ef26-4036-8321-948042e6f1cb" providerId="ADAL" clId="{C99E5F23-6801-40CB-ABFD-7CB6F0FFF050}" dt="2024-07-03T20:23:13.120" v="7" actId="27636"/>
        <pc:sldMkLst>
          <pc:docMk/>
          <pc:sldMk cId="455261976" sldId="556"/>
        </pc:sldMkLst>
        <pc:spChg chg="mod">
          <ac:chgData name="Valentina Camus P." userId="0a31be91-ef26-4036-8321-948042e6f1cb" providerId="ADAL" clId="{C99E5F23-6801-40CB-ABFD-7CB6F0FFF050}" dt="2024-07-03T20:23:13.120" v="7" actId="27636"/>
          <ac:spMkLst>
            <pc:docMk/>
            <pc:sldMk cId="455261976" sldId="556"/>
            <ac:spMk id="2" creationId="{EADDA3FC-36B2-5E48-53A8-51083BBEE302}"/>
          </ac:spMkLst>
        </pc:spChg>
      </pc:sldChg>
      <pc:sldChg chg="modSp mod">
        <pc:chgData name="Valentina Camus P." userId="0a31be91-ef26-4036-8321-948042e6f1cb" providerId="ADAL" clId="{C99E5F23-6801-40CB-ABFD-7CB6F0FFF050}" dt="2024-07-03T20:29:31.469" v="90" actId="33553"/>
        <pc:sldMkLst>
          <pc:docMk/>
          <pc:sldMk cId="3358890271" sldId="584"/>
        </pc:sldMkLst>
        <pc:spChg chg="mod">
          <ac:chgData name="Valentina Camus P." userId="0a31be91-ef26-4036-8321-948042e6f1cb" providerId="ADAL" clId="{C99E5F23-6801-40CB-ABFD-7CB6F0FFF050}" dt="2024-07-03T20:29:31.469" v="90" actId="33553"/>
          <ac:spMkLst>
            <pc:docMk/>
            <pc:sldMk cId="3358890271" sldId="584"/>
            <ac:spMk id="4" creationId="{00000000-0000-0000-0000-000000000000}"/>
          </ac:spMkLst>
        </pc:spChg>
      </pc:sldChg>
      <pc:sldChg chg="modSp mod">
        <pc:chgData name="Valentina Camus P." userId="0a31be91-ef26-4036-8321-948042e6f1cb" providerId="ADAL" clId="{C99E5F23-6801-40CB-ABFD-7CB6F0FFF050}" dt="2024-07-03T20:29:29.944" v="89" actId="33553"/>
        <pc:sldMkLst>
          <pc:docMk/>
          <pc:sldMk cId="2848060558" sldId="659"/>
        </pc:sldMkLst>
        <pc:spChg chg="mod">
          <ac:chgData name="Valentina Camus P." userId="0a31be91-ef26-4036-8321-948042e6f1cb" providerId="ADAL" clId="{C99E5F23-6801-40CB-ABFD-7CB6F0FFF050}" dt="2024-07-03T20:29:29.944" v="89" actId="33553"/>
          <ac:spMkLst>
            <pc:docMk/>
            <pc:sldMk cId="2848060558" sldId="659"/>
            <ac:spMk id="16" creationId="{00000000-0000-0000-0000-000000000000}"/>
          </ac:spMkLst>
        </pc:spChg>
        <pc:spChg chg="mod">
          <ac:chgData name="Valentina Camus P." userId="0a31be91-ef26-4036-8321-948042e6f1cb" providerId="ADAL" clId="{C99E5F23-6801-40CB-ABFD-7CB6F0FFF050}" dt="2024-07-03T20:27:59.030" v="52" actId="962"/>
          <ac:spMkLst>
            <pc:docMk/>
            <pc:sldMk cId="2848060558" sldId="659"/>
            <ac:spMk id="27" creationId="{00000000-0000-0000-0000-000000000000}"/>
          </ac:spMkLst>
        </pc:spChg>
        <pc:picChg chg="mod">
          <ac:chgData name="Valentina Camus P." userId="0a31be91-ef26-4036-8321-948042e6f1cb" providerId="ADAL" clId="{C99E5F23-6801-40CB-ABFD-7CB6F0FFF050}" dt="2024-07-03T20:28:00.561" v="53" actId="962"/>
          <ac:picMkLst>
            <pc:docMk/>
            <pc:sldMk cId="2848060558" sldId="659"/>
            <ac:picMk id="28" creationId="{00000000-0000-0000-0000-000000000000}"/>
          </ac:picMkLst>
        </pc:picChg>
      </pc:sldChg>
      <pc:sldChg chg="modSp mod">
        <pc:chgData name="Valentina Camus P." userId="0a31be91-ef26-4036-8321-948042e6f1cb" providerId="ADAL" clId="{C99E5F23-6801-40CB-ABFD-7CB6F0FFF050}" dt="2024-07-03T20:28:11.814" v="55" actId="33553"/>
        <pc:sldMkLst>
          <pc:docMk/>
          <pc:sldMk cId="2187760865" sldId="664"/>
        </pc:sldMkLst>
        <pc:spChg chg="mod">
          <ac:chgData name="Valentina Camus P." userId="0a31be91-ef26-4036-8321-948042e6f1cb" providerId="ADAL" clId="{C99E5F23-6801-40CB-ABFD-7CB6F0FFF050}" dt="2024-07-03T20:28:11.814" v="55" actId="33553"/>
          <ac:spMkLst>
            <pc:docMk/>
            <pc:sldMk cId="2187760865" sldId="664"/>
            <ac:spMk id="5" creationId="{00000000-0000-0000-0000-000000000000}"/>
          </ac:spMkLst>
        </pc:spChg>
      </pc:sldChg>
      <pc:sldChg chg="modSp mod">
        <pc:chgData name="Valentina Camus P." userId="0a31be91-ef26-4036-8321-948042e6f1cb" providerId="ADAL" clId="{C99E5F23-6801-40CB-ABFD-7CB6F0FFF050}" dt="2024-07-03T20:28:14.780" v="56" actId="33553"/>
        <pc:sldMkLst>
          <pc:docMk/>
          <pc:sldMk cId="1787763846" sldId="666"/>
        </pc:sldMkLst>
        <pc:spChg chg="mod">
          <ac:chgData name="Valentina Camus P." userId="0a31be91-ef26-4036-8321-948042e6f1cb" providerId="ADAL" clId="{C99E5F23-6801-40CB-ABFD-7CB6F0FFF050}" dt="2024-07-03T20:28:14.780" v="56" actId="33553"/>
          <ac:spMkLst>
            <pc:docMk/>
            <pc:sldMk cId="1787763846" sldId="666"/>
            <ac:spMk id="3" creationId="{00000000-0000-0000-0000-000000000000}"/>
          </ac:spMkLst>
        </pc:spChg>
      </pc:sldChg>
      <pc:sldChg chg="modSp mod">
        <pc:chgData name="Valentina Camus P." userId="0a31be91-ef26-4036-8321-948042e6f1cb" providerId="ADAL" clId="{C99E5F23-6801-40CB-ABFD-7CB6F0FFF050}" dt="2024-07-03T20:28:24.761" v="61" actId="33553"/>
        <pc:sldMkLst>
          <pc:docMk/>
          <pc:sldMk cId="2210012455" sldId="667"/>
        </pc:sldMkLst>
        <pc:spChg chg="mod">
          <ac:chgData name="Valentina Camus P." userId="0a31be91-ef26-4036-8321-948042e6f1cb" providerId="ADAL" clId="{C99E5F23-6801-40CB-ABFD-7CB6F0FFF050}" dt="2024-07-03T20:28:24.761" v="61" actId="33553"/>
          <ac:spMkLst>
            <pc:docMk/>
            <pc:sldMk cId="2210012455" sldId="667"/>
            <ac:spMk id="3" creationId="{00000000-0000-0000-0000-000000000000}"/>
          </ac:spMkLst>
        </pc:spChg>
        <pc:graphicFrameChg chg="mod">
          <ac:chgData name="Valentina Camus P." userId="0a31be91-ef26-4036-8321-948042e6f1cb" providerId="ADAL" clId="{C99E5F23-6801-40CB-ABFD-7CB6F0FFF050}" dt="2024-07-03T20:23:05.311" v="5" actId="962"/>
          <ac:graphicFrameMkLst>
            <pc:docMk/>
            <pc:sldMk cId="2210012455" sldId="667"/>
            <ac:graphicFrameMk id="4" creationId="{00000000-0000-0000-0000-000000000000}"/>
          </ac:graphicFrameMkLst>
        </pc:graphicFrameChg>
      </pc:sldChg>
      <pc:sldChg chg="modSp mod">
        <pc:chgData name="Valentina Camus P." userId="0a31be91-ef26-4036-8321-948042e6f1cb" providerId="ADAL" clId="{C99E5F23-6801-40CB-ABFD-7CB6F0FFF050}" dt="2024-07-03T20:28:19.259" v="58" actId="33553"/>
        <pc:sldMkLst>
          <pc:docMk/>
          <pc:sldMk cId="3884028770" sldId="724"/>
        </pc:sldMkLst>
        <pc:spChg chg="mod">
          <ac:chgData name="Valentina Camus P." userId="0a31be91-ef26-4036-8321-948042e6f1cb" providerId="ADAL" clId="{C99E5F23-6801-40CB-ABFD-7CB6F0FFF050}" dt="2024-07-03T20:28:19.259" v="58" actId="33553"/>
          <ac:spMkLst>
            <pc:docMk/>
            <pc:sldMk cId="3884028770" sldId="724"/>
            <ac:spMk id="3" creationId="{00000000-0000-0000-0000-000000000000}"/>
          </ac:spMkLst>
        </pc:spChg>
      </pc:sldChg>
      <pc:sldChg chg="modSp mod">
        <pc:chgData name="Valentina Camus P." userId="0a31be91-ef26-4036-8321-948042e6f1cb" providerId="ADAL" clId="{C99E5F23-6801-40CB-ABFD-7CB6F0FFF050}" dt="2024-07-03T20:28:17.371" v="57" actId="33553"/>
        <pc:sldMkLst>
          <pc:docMk/>
          <pc:sldMk cId="3993679077" sldId="725"/>
        </pc:sldMkLst>
        <pc:spChg chg="mod">
          <ac:chgData name="Valentina Camus P." userId="0a31be91-ef26-4036-8321-948042e6f1cb" providerId="ADAL" clId="{C99E5F23-6801-40CB-ABFD-7CB6F0FFF050}" dt="2024-07-03T20:28:17.371" v="57" actId="33553"/>
          <ac:spMkLst>
            <pc:docMk/>
            <pc:sldMk cId="3993679077" sldId="725"/>
            <ac:spMk id="3" creationId="{00000000-0000-0000-0000-000000000000}"/>
          </ac:spMkLst>
        </pc:spChg>
      </pc:sldChg>
      <pc:sldChg chg="modSp mod">
        <pc:chgData name="Valentina Camus P." userId="0a31be91-ef26-4036-8321-948042e6f1cb" providerId="ADAL" clId="{C99E5F23-6801-40CB-ABFD-7CB6F0FFF050}" dt="2024-07-03T20:28:21.018" v="59" actId="33553"/>
        <pc:sldMkLst>
          <pc:docMk/>
          <pc:sldMk cId="2790519837" sldId="726"/>
        </pc:sldMkLst>
        <pc:spChg chg="mod">
          <ac:chgData name="Valentina Camus P." userId="0a31be91-ef26-4036-8321-948042e6f1cb" providerId="ADAL" clId="{C99E5F23-6801-40CB-ABFD-7CB6F0FFF050}" dt="2024-07-03T20:28:21.018" v="59" actId="33553"/>
          <ac:spMkLst>
            <pc:docMk/>
            <pc:sldMk cId="2790519837" sldId="726"/>
            <ac:spMk id="3" creationId="{00000000-0000-0000-0000-000000000000}"/>
          </ac:spMkLst>
        </pc:spChg>
        <pc:graphicFrameChg chg="mod">
          <ac:chgData name="Valentina Camus P." userId="0a31be91-ef26-4036-8321-948042e6f1cb" providerId="ADAL" clId="{C99E5F23-6801-40CB-ABFD-7CB6F0FFF050}" dt="2024-07-03T20:25:25.260" v="22" actId="962"/>
          <ac:graphicFrameMkLst>
            <pc:docMk/>
            <pc:sldMk cId="2790519837" sldId="726"/>
            <ac:graphicFrameMk id="6" creationId="{00000000-0000-0000-0000-000000000000}"/>
          </ac:graphicFrameMkLst>
        </pc:graphicFrameChg>
      </pc:sldChg>
      <pc:sldChg chg="modSp mod">
        <pc:chgData name="Valentina Camus P." userId="0a31be91-ef26-4036-8321-948042e6f1cb" providerId="ADAL" clId="{C99E5F23-6801-40CB-ABFD-7CB6F0FFF050}" dt="2024-07-03T20:28:22.849" v="60" actId="33553"/>
        <pc:sldMkLst>
          <pc:docMk/>
          <pc:sldMk cId="3633508607" sldId="728"/>
        </pc:sldMkLst>
        <pc:spChg chg="mod">
          <ac:chgData name="Valentina Camus P." userId="0a31be91-ef26-4036-8321-948042e6f1cb" providerId="ADAL" clId="{C99E5F23-6801-40CB-ABFD-7CB6F0FFF050}" dt="2024-07-03T20:28:22.849" v="60" actId="33553"/>
          <ac:spMkLst>
            <pc:docMk/>
            <pc:sldMk cId="3633508607" sldId="728"/>
            <ac:spMk id="16" creationId="{00000000-0000-0000-0000-000000000000}"/>
          </ac:spMkLst>
        </pc:spChg>
        <pc:spChg chg="mod">
          <ac:chgData name="Valentina Camus P." userId="0a31be91-ef26-4036-8321-948042e6f1cb" providerId="ADAL" clId="{C99E5F23-6801-40CB-ABFD-7CB6F0FFF050}" dt="2024-07-03T20:25:29.765" v="23" actId="962"/>
          <ac:spMkLst>
            <pc:docMk/>
            <pc:sldMk cId="3633508607" sldId="728"/>
            <ac:spMk id="27" creationId="{00000000-0000-0000-0000-000000000000}"/>
          </ac:spMkLst>
        </pc:spChg>
        <pc:picChg chg="mod">
          <ac:chgData name="Valentina Camus P." userId="0a31be91-ef26-4036-8321-948042e6f1cb" providerId="ADAL" clId="{C99E5F23-6801-40CB-ABFD-7CB6F0FFF050}" dt="2024-07-03T20:25:31.579" v="24" actId="962"/>
          <ac:picMkLst>
            <pc:docMk/>
            <pc:sldMk cId="3633508607" sldId="728"/>
            <ac:picMk id="28" creationId="{00000000-0000-0000-0000-000000000000}"/>
          </ac:picMkLst>
        </pc:picChg>
      </pc:sldChg>
      <pc:sldChg chg="modSp mod">
        <pc:chgData name="Valentina Camus P." userId="0a31be91-ef26-4036-8321-948042e6f1cb" providerId="ADAL" clId="{C99E5F23-6801-40CB-ABFD-7CB6F0FFF050}" dt="2024-07-03T20:25:37.575" v="27" actId="962"/>
        <pc:sldMkLst>
          <pc:docMk/>
          <pc:sldMk cId="1067364451" sldId="729"/>
        </pc:sldMkLst>
        <pc:spChg chg="mod">
          <ac:chgData name="Valentina Camus P." userId="0a31be91-ef26-4036-8321-948042e6f1cb" providerId="ADAL" clId="{C99E5F23-6801-40CB-ABFD-7CB6F0FFF050}" dt="2024-07-03T20:22:34.101" v="3" actId="27636"/>
          <ac:spMkLst>
            <pc:docMk/>
            <pc:sldMk cId="1067364451" sldId="729"/>
            <ac:spMk id="2" creationId="{EADDA3FC-36B2-5E48-53A8-51083BBEE302}"/>
          </ac:spMkLst>
        </pc:spChg>
        <pc:picChg chg="mod">
          <ac:chgData name="Valentina Camus P." userId="0a31be91-ef26-4036-8321-948042e6f1cb" providerId="ADAL" clId="{C99E5F23-6801-40CB-ABFD-7CB6F0FFF050}" dt="2024-07-03T20:25:34.063" v="25" actId="962"/>
          <ac:picMkLst>
            <pc:docMk/>
            <pc:sldMk cId="1067364451" sldId="729"/>
            <ac:picMk id="4" creationId="{00000000-0000-0000-0000-000000000000}"/>
          </ac:picMkLst>
        </pc:picChg>
        <pc:picChg chg="mod">
          <ac:chgData name="Valentina Camus P." userId="0a31be91-ef26-4036-8321-948042e6f1cb" providerId="ADAL" clId="{C99E5F23-6801-40CB-ABFD-7CB6F0FFF050}" dt="2024-07-03T20:25:35.524" v="26" actId="962"/>
          <ac:picMkLst>
            <pc:docMk/>
            <pc:sldMk cId="1067364451" sldId="729"/>
            <ac:picMk id="5" creationId="{00000000-0000-0000-0000-000000000000}"/>
          </ac:picMkLst>
        </pc:picChg>
        <pc:picChg chg="mod">
          <ac:chgData name="Valentina Camus P." userId="0a31be91-ef26-4036-8321-948042e6f1cb" providerId="ADAL" clId="{C99E5F23-6801-40CB-ABFD-7CB6F0FFF050}" dt="2024-07-03T20:25:37.575" v="27" actId="962"/>
          <ac:picMkLst>
            <pc:docMk/>
            <pc:sldMk cId="1067364451" sldId="729"/>
            <ac:picMk id="6" creationId="{00000000-0000-0000-0000-000000000000}"/>
          </ac:picMkLst>
        </pc:picChg>
      </pc:sldChg>
      <pc:sldChg chg="modSp mod">
        <pc:chgData name="Valentina Camus P." userId="0a31be91-ef26-4036-8321-948042e6f1cb" providerId="ADAL" clId="{C99E5F23-6801-40CB-ABFD-7CB6F0FFF050}" dt="2024-07-03T20:29:51.599" v="100" actId="13244"/>
        <pc:sldMkLst>
          <pc:docMk/>
          <pc:sldMk cId="1230724702" sldId="731"/>
        </pc:sldMkLst>
        <pc:spChg chg="mod">
          <ac:chgData name="Valentina Camus P." userId="0a31be91-ef26-4036-8321-948042e6f1cb" providerId="ADAL" clId="{C99E5F23-6801-40CB-ABFD-7CB6F0FFF050}" dt="2024-07-03T20:28:31.822" v="63" actId="33553"/>
          <ac:spMkLst>
            <pc:docMk/>
            <pc:sldMk cId="1230724702" sldId="731"/>
            <ac:spMk id="3" creationId="{00000000-0000-0000-0000-000000000000}"/>
          </ac:spMkLst>
        </pc:spChg>
        <pc:spChg chg="mod">
          <ac:chgData name="Valentina Camus P." userId="0a31be91-ef26-4036-8321-948042e6f1cb" providerId="ADAL" clId="{C99E5F23-6801-40CB-ABFD-7CB6F0FFF050}" dt="2024-07-03T20:29:51.599" v="100" actId="13244"/>
          <ac:spMkLst>
            <pc:docMk/>
            <pc:sldMk cId="1230724702" sldId="731"/>
            <ac:spMk id="26" creationId="{00000000-0000-0000-0000-000000000000}"/>
          </ac:spMkLst>
        </pc:spChg>
        <pc:graphicFrameChg chg="mod">
          <ac:chgData name="Valentina Camus P." userId="0a31be91-ef26-4036-8321-948042e6f1cb" providerId="ADAL" clId="{C99E5F23-6801-40CB-ABFD-7CB6F0FFF050}" dt="2024-07-03T20:25:53.247" v="31" actId="962"/>
          <ac:graphicFrameMkLst>
            <pc:docMk/>
            <pc:sldMk cId="1230724702" sldId="731"/>
            <ac:graphicFrameMk id="2" creationId="{00000000-0000-0000-0000-000000000000}"/>
          </ac:graphicFrameMkLst>
        </pc:graphicFrameChg>
      </pc:sldChg>
      <pc:sldChg chg="modSp mod">
        <pc:chgData name="Valentina Camus P." userId="0a31be91-ef26-4036-8321-948042e6f1cb" providerId="ADAL" clId="{C99E5F23-6801-40CB-ABFD-7CB6F0FFF050}" dt="2024-07-03T20:28:34.263" v="64" actId="33553"/>
        <pc:sldMkLst>
          <pc:docMk/>
          <pc:sldMk cId="1819215367" sldId="732"/>
        </pc:sldMkLst>
        <pc:spChg chg="mod">
          <ac:chgData name="Valentina Camus P." userId="0a31be91-ef26-4036-8321-948042e6f1cb" providerId="ADAL" clId="{C99E5F23-6801-40CB-ABFD-7CB6F0FFF050}" dt="2024-07-03T20:28:34.263" v="64" actId="33553"/>
          <ac:spMkLst>
            <pc:docMk/>
            <pc:sldMk cId="1819215367" sldId="732"/>
            <ac:spMk id="3" creationId="{00000000-0000-0000-0000-000000000000}"/>
          </ac:spMkLst>
        </pc:spChg>
      </pc:sldChg>
      <pc:sldChg chg="modSp mod">
        <pc:chgData name="Valentina Camus P." userId="0a31be91-ef26-4036-8321-948042e6f1cb" providerId="ADAL" clId="{C99E5F23-6801-40CB-ABFD-7CB6F0FFF050}" dt="2024-07-03T20:28:36.570" v="65" actId="33553"/>
        <pc:sldMkLst>
          <pc:docMk/>
          <pc:sldMk cId="2695694389" sldId="733"/>
        </pc:sldMkLst>
        <pc:spChg chg="mod">
          <ac:chgData name="Valentina Camus P." userId="0a31be91-ef26-4036-8321-948042e6f1cb" providerId="ADAL" clId="{C99E5F23-6801-40CB-ABFD-7CB6F0FFF050}" dt="2024-07-03T20:28:36.570" v="65" actId="33553"/>
          <ac:spMkLst>
            <pc:docMk/>
            <pc:sldMk cId="2695694389" sldId="733"/>
            <ac:spMk id="3" creationId="{00000000-0000-0000-0000-000000000000}"/>
          </ac:spMkLst>
        </pc:spChg>
      </pc:sldChg>
      <pc:sldChg chg="modSp mod">
        <pc:chgData name="Valentina Camus P." userId="0a31be91-ef26-4036-8321-948042e6f1cb" providerId="ADAL" clId="{C99E5F23-6801-40CB-ABFD-7CB6F0FFF050}" dt="2024-07-03T20:28:38.304" v="66" actId="33553"/>
        <pc:sldMkLst>
          <pc:docMk/>
          <pc:sldMk cId="2561392553" sldId="734"/>
        </pc:sldMkLst>
        <pc:spChg chg="mod">
          <ac:chgData name="Valentina Camus P." userId="0a31be91-ef26-4036-8321-948042e6f1cb" providerId="ADAL" clId="{C99E5F23-6801-40CB-ABFD-7CB6F0FFF050}" dt="2024-07-03T20:28:38.304" v="66" actId="33553"/>
          <ac:spMkLst>
            <pc:docMk/>
            <pc:sldMk cId="2561392553" sldId="734"/>
            <ac:spMk id="3" creationId="{00000000-0000-0000-0000-000000000000}"/>
          </ac:spMkLst>
        </pc:spChg>
      </pc:sldChg>
      <pc:sldChg chg="modSp mod">
        <pc:chgData name="Valentina Camus P." userId="0a31be91-ef26-4036-8321-948042e6f1cb" providerId="ADAL" clId="{C99E5F23-6801-40CB-ABFD-7CB6F0FFF050}" dt="2024-07-03T20:28:39.963" v="67" actId="33553"/>
        <pc:sldMkLst>
          <pc:docMk/>
          <pc:sldMk cId="4055694856" sldId="735"/>
        </pc:sldMkLst>
        <pc:spChg chg="mod">
          <ac:chgData name="Valentina Camus P." userId="0a31be91-ef26-4036-8321-948042e6f1cb" providerId="ADAL" clId="{C99E5F23-6801-40CB-ABFD-7CB6F0FFF050}" dt="2024-07-03T20:28:39.963" v="67" actId="33553"/>
          <ac:spMkLst>
            <pc:docMk/>
            <pc:sldMk cId="4055694856" sldId="735"/>
            <ac:spMk id="3" creationId="{00000000-0000-0000-0000-000000000000}"/>
          </ac:spMkLst>
        </pc:spChg>
      </pc:sldChg>
      <pc:sldChg chg="modSp mod">
        <pc:chgData name="Valentina Camus P." userId="0a31be91-ef26-4036-8321-948042e6f1cb" providerId="ADAL" clId="{C99E5F23-6801-40CB-ABFD-7CB6F0FFF050}" dt="2024-07-03T20:28:41.237" v="68" actId="33553"/>
        <pc:sldMkLst>
          <pc:docMk/>
          <pc:sldMk cId="4187535526" sldId="736"/>
        </pc:sldMkLst>
        <pc:spChg chg="mod">
          <ac:chgData name="Valentina Camus P." userId="0a31be91-ef26-4036-8321-948042e6f1cb" providerId="ADAL" clId="{C99E5F23-6801-40CB-ABFD-7CB6F0FFF050}" dt="2024-07-03T20:28:41.237" v="68" actId="33553"/>
          <ac:spMkLst>
            <pc:docMk/>
            <pc:sldMk cId="4187535526" sldId="736"/>
            <ac:spMk id="3" creationId="{00000000-0000-0000-0000-000000000000}"/>
          </ac:spMkLst>
        </pc:spChg>
      </pc:sldChg>
      <pc:sldChg chg="modSp mod">
        <pc:chgData name="Valentina Camus P." userId="0a31be91-ef26-4036-8321-948042e6f1cb" providerId="ADAL" clId="{C99E5F23-6801-40CB-ABFD-7CB6F0FFF050}" dt="2024-07-03T20:28:42.590" v="69" actId="33553"/>
        <pc:sldMkLst>
          <pc:docMk/>
          <pc:sldMk cId="1337775731" sldId="737"/>
        </pc:sldMkLst>
        <pc:spChg chg="mod">
          <ac:chgData name="Valentina Camus P." userId="0a31be91-ef26-4036-8321-948042e6f1cb" providerId="ADAL" clId="{C99E5F23-6801-40CB-ABFD-7CB6F0FFF050}" dt="2024-07-03T20:28:42.590" v="69" actId="33553"/>
          <ac:spMkLst>
            <pc:docMk/>
            <pc:sldMk cId="1337775731" sldId="737"/>
            <ac:spMk id="16" creationId="{00000000-0000-0000-0000-000000000000}"/>
          </ac:spMkLst>
        </pc:spChg>
        <pc:spChg chg="mod">
          <ac:chgData name="Valentina Camus P." userId="0a31be91-ef26-4036-8321-948042e6f1cb" providerId="ADAL" clId="{C99E5F23-6801-40CB-ABFD-7CB6F0FFF050}" dt="2024-07-03T20:25:56.170" v="32" actId="962"/>
          <ac:spMkLst>
            <pc:docMk/>
            <pc:sldMk cId="1337775731" sldId="737"/>
            <ac:spMk id="27" creationId="{00000000-0000-0000-0000-000000000000}"/>
          </ac:spMkLst>
        </pc:spChg>
        <pc:picChg chg="mod">
          <ac:chgData name="Valentina Camus P." userId="0a31be91-ef26-4036-8321-948042e6f1cb" providerId="ADAL" clId="{C99E5F23-6801-40CB-ABFD-7CB6F0FFF050}" dt="2024-07-03T20:25:57.893" v="33" actId="962"/>
          <ac:picMkLst>
            <pc:docMk/>
            <pc:sldMk cId="1337775731" sldId="737"/>
            <ac:picMk id="28" creationId="{00000000-0000-0000-0000-000000000000}"/>
          </ac:picMkLst>
        </pc:picChg>
      </pc:sldChg>
      <pc:sldChg chg="modSp mod">
        <pc:chgData name="Valentina Camus P." userId="0a31be91-ef26-4036-8321-948042e6f1cb" providerId="ADAL" clId="{C99E5F23-6801-40CB-ABFD-7CB6F0FFF050}" dt="2024-07-03T20:23:38.445" v="11" actId="27636"/>
        <pc:sldMkLst>
          <pc:docMk/>
          <pc:sldMk cId="3601297231" sldId="738"/>
        </pc:sldMkLst>
        <pc:spChg chg="mod">
          <ac:chgData name="Valentina Camus P." userId="0a31be91-ef26-4036-8321-948042e6f1cb" providerId="ADAL" clId="{C99E5F23-6801-40CB-ABFD-7CB6F0FFF050}" dt="2024-07-03T20:23:38.445" v="11" actId="27636"/>
          <ac:spMkLst>
            <pc:docMk/>
            <pc:sldMk cId="3601297231" sldId="738"/>
            <ac:spMk id="2" creationId="{EADDA3FC-36B2-5E48-53A8-51083BBEE302}"/>
          </ac:spMkLst>
        </pc:spChg>
      </pc:sldChg>
      <pc:sldChg chg="delSp modSp mod">
        <pc:chgData name="Valentina Camus P." userId="0a31be91-ef26-4036-8321-948042e6f1cb" providerId="ADAL" clId="{C99E5F23-6801-40CB-ABFD-7CB6F0FFF050}" dt="2024-07-03T20:28:46.733" v="70" actId="33553"/>
        <pc:sldMkLst>
          <pc:docMk/>
          <pc:sldMk cId="2662105990" sldId="739"/>
        </pc:sldMkLst>
        <pc:spChg chg="mod">
          <ac:chgData name="Valentina Camus P." userId="0a31be91-ef26-4036-8321-948042e6f1cb" providerId="ADAL" clId="{C99E5F23-6801-40CB-ABFD-7CB6F0FFF050}" dt="2024-07-03T20:28:46.733" v="70" actId="33553"/>
          <ac:spMkLst>
            <pc:docMk/>
            <pc:sldMk cId="2662105990" sldId="739"/>
            <ac:spMk id="2" creationId="{00000000-0000-0000-0000-000000000000}"/>
          </ac:spMkLst>
        </pc:spChg>
        <pc:spChg chg="del">
          <ac:chgData name="Valentina Camus P." userId="0a31be91-ef26-4036-8321-948042e6f1cb" providerId="ADAL" clId="{C99E5F23-6801-40CB-ABFD-7CB6F0FFF050}" dt="2024-07-03T20:26:01.403" v="34" actId="478"/>
          <ac:spMkLst>
            <pc:docMk/>
            <pc:sldMk cId="2662105990" sldId="739"/>
            <ac:spMk id="70" creationId="{00000000-0000-0000-0000-000000000000}"/>
          </ac:spMkLst>
        </pc:spChg>
      </pc:sldChg>
      <pc:sldChg chg="modSp mod">
        <pc:chgData name="Valentina Camus P." userId="0a31be91-ef26-4036-8321-948042e6f1cb" providerId="ADAL" clId="{C99E5F23-6801-40CB-ABFD-7CB6F0FFF050}" dt="2024-07-03T20:28:52.259" v="72" actId="33553"/>
        <pc:sldMkLst>
          <pc:docMk/>
          <pc:sldMk cId="1403376264" sldId="741"/>
        </pc:sldMkLst>
        <pc:spChg chg="mod">
          <ac:chgData name="Valentina Camus P." userId="0a31be91-ef26-4036-8321-948042e6f1cb" providerId="ADAL" clId="{C99E5F23-6801-40CB-ABFD-7CB6F0FFF050}" dt="2024-07-03T20:28:52.259" v="72" actId="33553"/>
          <ac:spMkLst>
            <pc:docMk/>
            <pc:sldMk cId="1403376264" sldId="741"/>
            <ac:spMk id="2" creationId="{00000000-0000-0000-0000-000000000000}"/>
          </ac:spMkLst>
        </pc:spChg>
        <pc:picChg chg="mod">
          <ac:chgData name="Valentina Camus P." userId="0a31be91-ef26-4036-8321-948042e6f1cb" providerId="ADAL" clId="{C99E5F23-6801-40CB-ABFD-7CB6F0FFF050}" dt="2024-07-03T20:26:10.134" v="35" actId="962"/>
          <ac:picMkLst>
            <pc:docMk/>
            <pc:sldMk cId="1403376264" sldId="741"/>
            <ac:picMk id="83" creationId="{00000000-0000-0000-0000-000000000000}"/>
          </ac:picMkLst>
        </pc:picChg>
      </pc:sldChg>
      <pc:sldChg chg="addSp modSp mod">
        <pc:chgData name="Valentina Camus P." userId="0a31be91-ef26-4036-8321-948042e6f1cb" providerId="ADAL" clId="{C99E5F23-6801-40CB-ABFD-7CB6F0FFF050}" dt="2024-07-03T20:28:50.453" v="71" actId="33553"/>
        <pc:sldMkLst>
          <pc:docMk/>
          <pc:sldMk cId="3243999712" sldId="742"/>
        </pc:sldMkLst>
        <pc:spChg chg="mod">
          <ac:chgData name="Valentina Camus P." userId="0a31be91-ef26-4036-8321-948042e6f1cb" providerId="ADAL" clId="{C99E5F23-6801-40CB-ABFD-7CB6F0FFF050}" dt="2024-07-03T20:28:50.453" v="71" actId="33553"/>
          <ac:spMkLst>
            <pc:docMk/>
            <pc:sldMk cId="3243999712" sldId="742"/>
            <ac:spMk id="2" creationId="{00000000-0000-0000-0000-000000000000}"/>
          </ac:spMkLst>
        </pc:spChg>
        <pc:spChg chg="mod">
          <ac:chgData name="Valentina Camus P." userId="0a31be91-ef26-4036-8321-948042e6f1cb" providerId="ADAL" clId="{C99E5F23-6801-40CB-ABFD-7CB6F0FFF050}" dt="2024-07-03T20:26:27.116" v="36" actId="164"/>
          <ac:spMkLst>
            <pc:docMk/>
            <pc:sldMk cId="3243999712" sldId="742"/>
            <ac:spMk id="94" creationId="{00000000-0000-0000-0000-000000000000}"/>
          </ac:spMkLst>
        </pc:spChg>
        <pc:spChg chg="mod">
          <ac:chgData name="Valentina Camus P." userId="0a31be91-ef26-4036-8321-948042e6f1cb" providerId="ADAL" clId="{C99E5F23-6801-40CB-ABFD-7CB6F0FFF050}" dt="2024-07-03T20:26:33.103" v="37" actId="164"/>
          <ac:spMkLst>
            <pc:docMk/>
            <pc:sldMk cId="3243999712" sldId="742"/>
            <ac:spMk id="96" creationId="{00000000-0000-0000-0000-000000000000}"/>
          </ac:spMkLst>
        </pc:spChg>
        <pc:grpChg chg="add mod">
          <ac:chgData name="Valentina Camus P." userId="0a31be91-ef26-4036-8321-948042e6f1cb" providerId="ADAL" clId="{C99E5F23-6801-40CB-ABFD-7CB6F0FFF050}" dt="2024-07-03T20:26:27.116" v="36" actId="164"/>
          <ac:grpSpMkLst>
            <pc:docMk/>
            <pc:sldMk cId="3243999712" sldId="742"/>
            <ac:grpSpMk id="3" creationId="{18870AC1-5695-B30C-B541-B7DD233AFD9F}"/>
          </ac:grpSpMkLst>
        </pc:grpChg>
        <pc:grpChg chg="add mod">
          <ac:chgData name="Valentina Camus P." userId="0a31be91-ef26-4036-8321-948042e6f1cb" providerId="ADAL" clId="{C99E5F23-6801-40CB-ABFD-7CB6F0FFF050}" dt="2024-07-03T20:26:33.103" v="37" actId="164"/>
          <ac:grpSpMkLst>
            <pc:docMk/>
            <pc:sldMk cId="3243999712" sldId="742"/>
            <ac:grpSpMk id="4" creationId="{E259558B-36BB-B5C0-06B2-3B06369C4638}"/>
          </ac:grpSpMkLst>
        </pc:grpChg>
        <pc:picChg chg="mod">
          <ac:chgData name="Valentina Camus P." userId="0a31be91-ef26-4036-8321-948042e6f1cb" providerId="ADAL" clId="{C99E5F23-6801-40CB-ABFD-7CB6F0FFF050}" dt="2024-07-03T20:26:27.116" v="36" actId="164"/>
          <ac:picMkLst>
            <pc:docMk/>
            <pc:sldMk cId="3243999712" sldId="742"/>
            <ac:picMk id="90" creationId="{00000000-0000-0000-0000-000000000000}"/>
          </ac:picMkLst>
        </pc:picChg>
        <pc:picChg chg="mod">
          <ac:chgData name="Valentina Camus P." userId="0a31be91-ef26-4036-8321-948042e6f1cb" providerId="ADAL" clId="{C99E5F23-6801-40CB-ABFD-7CB6F0FFF050}" dt="2024-07-03T20:26:33.103" v="37" actId="164"/>
          <ac:picMkLst>
            <pc:docMk/>
            <pc:sldMk cId="3243999712" sldId="742"/>
            <ac:picMk id="95" creationId="{00000000-0000-0000-0000-000000000000}"/>
          </ac:picMkLst>
        </pc:picChg>
        <pc:cxnChg chg="mod">
          <ac:chgData name="Valentina Camus P." userId="0a31be91-ef26-4036-8321-948042e6f1cb" providerId="ADAL" clId="{C99E5F23-6801-40CB-ABFD-7CB6F0FFF050}" dt="2024-07-03T20:26:27.116" v="36" actId="164"/>
          <ac:cxnSpMkLst>
            <pc:docMk/>
            <pc:sldMk cId="3243999712" sldId="742"/>
            <ac:cxnSpMk id="91" creationId="{00000000-0000-0000-0000-000000000000}"/>
          </ac:cxnSpMkLst>
        </pc:cxnChg>
        <pc:cxnChg chg="mod">
          <ac:chgData name="Valentina Camus P." userId="0a31be91-ef26-4036-8321-948042e6f1cb" providerId="ADAL" clId="{C99E5F23-6801-40CB-ABFD-7CB6F0FFF050}" dt="2024-07-03T20:26:27.116" v="36" actId="164"/>
          <ac:cxnSpMkLst>
            <pc:docMk/>
            <pc:sldMk cId="3243999712" sldId="742"/>
            <ac:cxnSpMk id="92" creationId="{00000000-0000-0000-0000-000000000000}"/>
          </ac:cxnSpMkLst>
        </pc:cxnChg>
        <pc:cxnChg chg="mod">
          <ac:chgData name="Valentina Camus P." userId="0a31be91-ef26-4036-8321-948042e6f1cb" providerId="ADAL" clId="{C99E5F23-6801-40CB-ABFD-7CB6F0FFF050}" dt="2024-07-03T20:26:27.116" v="36" actId="164"/>
          <ac:cxnSpMkLst>
            <pc:docMk/>
            <pc:sldMk cId="3243999712" sldId="742"/>
            <ac:cxnSpMk id="93" creationId="{00000000-0000-0000-0000-000000000000}"/>
          </ac:cxnSpMkLst>
        </pc:cxnChg>
      </pc:sldChg>
      <pc:sldChg chg="addSp modSp mod">
        <pc:chgData name="Valentina Camus P." userId="0a31be91-ef26-4036-8321-948042e6f1cb" providerId="ADAL" clId="{C99E5F23-6801-40CB-ABFD-7CB6F0FFF050}" dt="2024-07-03T20:28:53.758" v="73" actId="33553"/>
        <pc:sldMkLst>
          <pc:docMk/>
          <pc:sldMk cId="2224114948" sldId="743"/>
        </pc:sldMkLst>
        <pc:spChg chg="mod">
          <ac:chgData name="Valentina Camus P." userId="0a31be91-ef26-4036-8321-948042e6f1cb" providerId="ADAL" clId="{C99E5F23-6801-40CB-ABFD-7CB6F0FFF050}" dt="2024-07-03T20:28:53.758" v="73" actId="33553"/>
          <ac:spMkLst>
            <pc:docMk/>
            <pc:sldMk cId="2224114948" sldId="743"/>
            <ac:spMk id="2" creationId="{00000000-0000-0000-0000-000000000000}"/>
          </ac:spMkLst>
        </pc:spChg>
        <pc:spChg chg="mod">
          <ac:chgData name="Valentina Camus P." userId="0a31be91-ef26-4036-8321-948042e6f1cb" providerId="ADAL" clId="{C99E5F23-6801-40CB-ABFD-7CB6F0FFF050}" dt="2024-07-03T20:26:50.947" v="39" actId="164"/>
          <ac:spMkLst>
            <pc:docMk/>
            <pc:sldMk cId="2224114948" sldId="743"/>
            <ac:spMk id="104" creationId="{00000000-0000-0000-0000-000000000000}"/>
          </ac:spMkLst>
        </pc:spChg>
        <pc:spChg chg="mod">
          <ac:chgData name="Valentina Camus P." userId="0a31be91-ef26-4036-8321-948042e6f1cb" providerId="ADAL" clId="{C99E5F23-6801-40CB-ABFD-7CB6F0FFF050}" dt="2024-07-03T20:26:45.973" v="38" actId="164"/>
          <ac:spMkLst>
            <pc:docMk/>
            <pc:sldMk cId="2224114948" sldId="743"/>
            <ac:spMk id="105" creationId="{00000000-0000-0000-0000-000000000000}"/>
          </ac:spMkLst>
        </pc:spChg>
        <pc:grpChg chg="add mod">
          <ac:chgData name="Valentina Camus P." userId="0a31be91-ef26-4036-8321-948042e6f1cb" providerId="ADAL" clId="{C99E5F23-6801-40CB-ABFD-7CB6F0FFF050}" dt="2024-07-03T20:26:45.973" v="38" actId="164"/>
          <ac:grpSpMkLst>
            <pc:docMk/>
            <pc:sldMk cId="2224114948" sldId="743"/>
            <ac:grpSpMk id="3" creationId="{32787508-0AF1-3352-6C26-2D6D3553049B}"/>
          </ac:grpSpMkLst>
        </pc:grpChg>
        <pc:grpChg chg="add mod">
          <ac:chgData name="Valentina Camus P." userId="0a31be91-ef26-4036-8321-948042e6f1cb" providerId="ADAL" clId="{C99E5F23-6801-40CB-ABFD-7CB6F0FFF050}" dt="2024-07-03T20:26:50.947" v="39" actId="164"/>
          <ac:grpSpMkLst>
            <pc:docMk/>
            <pc:sldMk cId="2224114948" sldId="743"/>
            <ac:grpSpMk id="4" creationId="{6E75F610-2A92-6CEB-602A-1456EF0A2D76}"/>
          </ac:grpSpMkLst>
        </pc:grpChg>
        <pc:picChg chg="mod">
          <ac:chgData name="Valentina Camus P." userId="0a31be91-ef26-4036-8321-948042e6f1cb" providerId="ADAL" clId="{C99E5F23-6801-40CB-ABFD-7CB6F0FFF050}" dt="2024-07-03T20:26:50.947" v="39" actId="164"/>
          <ac:picMkLst>
            <pc:docMk/>
            <pc:sldMk cId="2224114948" sldId="743"/>
            <ac:picMk id="102" creationId="{00000000-0000-0000-0000-000000000000}"/>
          </ac:picMkLst>
        </pc:picChg>
        <pc:picChg chg="mod">
          <ac:chgData name="Valentina Camus P." userId="0a31be91-ef26-4036-8321-948042e6f1cb" providerId="ADAL" clId="{C99E5F23-6801-40CB-ABFD-7CB6F0FFF050}" dt="2024-07-03T20:26:45.973" v="38" actId="164"/>
          <ac:picMkLst>
            <pc:docMk/>
            <pc:sldMk cId="2224114948" sldId="743"/>
            <ac:picMk id="103" creationId="{00000000-0000-0000-0000-000000000000}"/>
          </ac:picMkLst>
        </pc:picChg>
      </pc:sldChg>
      <pc:sldChg chg="addSp modSp mod">
        <pc:chgData name="Valentina Camus P." userId="0a31be91-ef26-4036-8321-948042e6f1cb" providerId="ADAL" clId="{C99E5F23-6801-40CB-ABFD-7CB6F0FFF050}" dt="2024-07-03T20:28:55.032" v="74" actId="33553"/>
        <pc:sldMkLst>
          <pc:docMk/>
          <pc:sldMk cId="166592880" sldId="744"/>
        </pc:sldMkLst>
        <pc:spChg chg="mod">
          <ac:chgData name="Valentina Camus P." userId="0a31be91-ef26-4036-8321-948042e6f1cb" providerId="ADAL" clId="{C99E5F23-6801-40CB-ABFD-7CB6F0FFF050}" dt="2024-07-03T20:28:55.032" v="74" actId="33553"/>
          <ac:spMkLst>
            <pc:docMk/>
            <pc:sldMk cId="166592880" sldId="744"/>
            <ac:spMk id="2" creationId="{00000000-0000-0000-0000-000000000000}"/>
          </ac:spMkLst>
        </pc:spChg>
        <pc:spChg chg="mod">
          <ac:chgData name="Valentina Camus P." userId="0a31be91-ef26-4036-8321-948042e6f1cb" providerId="ADAL" clId="{C99E5F23-6801-40CB-ABFD-7CB6F0FFF050}" dt="2024-07-03T20:27:04.370" v="40" actId="164"/>
          <ac:spMkLst>
            <pc:docMk/>
            <pc:sldMk cId="166592880" sldId="744"/>
            <ac:spMk id="116" creationId="{00000000-0000-0000-0000-000000000000}"/>
          </ac:spMkLst>
        </pc:spChg>
        <pc:spChg chg="mod">
          <ac:chgData name="Valentina Camus P." userId="0a31be91-ef26-4036-8321-948042e6f1cb" providerId="ADAL" clId="{C99E5F23-6801-40CB-ABFD-7CB6F0FFF050}" dt="2024-07-03T20:27:04.370" v="40" actId="164"/>
          <ac:spMkLst>
            <pc:docMk/>
            <pc:sldMk cId="166592880" sldId="744"/>
            <ac:spMk id="117" creationId="{00000000-0000-0000-0000-000000000000}"/>
          </ac:spMkLst>
        </pc:spChg>
        <pc:spChg chg="mod">
          <ac:chgData name="Valentina Camus P." userId="0a31be91-ef26-4036-8321-948042e6f1cb" providerId="ADAL" clId="{C99E5F23-6801-40CB-ABFD-7CB6F0FFF050}" dt="2024-07-03T20:27:04.370" v="40" actId="164"/>
          <ac:spMkLst>
            <pc:docMk/>
            <pc:sldMk cId="166592880" sldId="744"/>
            <ac:spMk id="118" creationId="{00000000-0000-0000-0000-000000000000}"/>
          </ac:spMkLst>
        </pc:spChg>
        <pc:grpChg chg="add mod">
          <ac:chgData name="Valentina Camus P." userId="0a31be91-ef26-4036-8321-948042e6f1cb" providerId="ADAL" clId="{C99E5F23-6801-40CB-ABFD-7CB6F0FFF050}" dt="2024-07-03T20:27:04.370" v="40" actId="164"/>
          <ac:grpSpMkLst>
            <pc:docMk/>
            <pc:sldMk cId="166592880" sldId="744"/>
            <ac:grpSpMk id="3" creationId="{547C2907-2FC0-11E5-B777-71545A5818DC}"/>
          </ac:grpSpMkLst>
        </pc:grpChg>
      </pc:sldChg>
      <pc:sldChg chg="modSp mod">
        <pc:chgData name="Valentina Camus P." userId="0a31be91-ef26-4036-8321-948042e6f1cb" providerId="ADAL" clId="{C99E5F23-6801-40CB-ABFD-7CB6F0FFF050}" dt="2024-07-03T20:28:58.218" v="76" actId="33553"/>
        <pc:sldMkLst>
          <pc:docMk/>
          <pc:sldMk cId="1726831884" sldId="745"/>
        </pc:sldMkLst>
        <pc:spChg chg="mod">
          <ac:chgData name="Valentina Camus P." userId="0a31be91-ef26-4036-8321-948042e6f1cb" providerId="ADAL" clId="{C99E5F23-6801-40CB-ABFD-7CB6F0FFF050}" dt="2024-07-03T20:28:58.218" v="76" actId="33553"/>
          <ac:spMkLst>
            <pc:docMk/>
            <pc:sldMk cId="1726831884" sldId="745"/>
            <ac:spMk id="2" creationId="{00000000-0000-0000-0000-000000000000}"/>
          </ac:spMkLst>
        </pc:spChg>
      </pc:sldChg>
      <pc:sldChg chg="modSp mod">
        <pc:chgData name="Valentina Camus P." userId="0a31be91-ef26-4036-8321-948042e6f1cb" providerId="ADAL" clId="{C99E5F23-6801-40CB-ABFD-7CB6F0FFF050}" dt="2024-07-03T20:27:11.287" v="42" actId="962"/>
        <pc:sldMkLst>
          <pc:docMk/>
          <pc:sldMk cId="3367903800" sldId="746"/>
        </pc:sldMkLst>
        <pc:spChg chg="mod">
          <ac:chgData name="Valentina Camus P." userId="0a31be91-ef26-4036-8321-948042e6f1cb" providerId="ADAL" clId="{C99E5F23-6801-40CB-ABFD-7CB6F0FFF050}" dt="2024-07-03T20:23:58.212" v="12" actId="14100"/>
          <ac:spMkLst>
            <pc:docMk/>
            <pc:sldMk cId="3367903800" sldId="746"/>
            <ac:spMk id="130" creationId="{00000000-0000-0000-0000-000000000000}"/>
          </ac:spMkLst>
        </pc:spChg>
        <pc:spChg chg="mod">
          <ac:chgData name="Valentina Camus P." userId="0a31be91-ef26-4036-8321-948042e6f1cb" providerId="ADAL" clId="{C99E5F23-6801-40CB-ABFD-7CB6F0FFF050}" dt="2024-07-03T20:27:11.287" v="42" actId="962"/>
          <ac:spMkLst>
            <pc:docMk/>
            <pc:sldMk cId="3367903800" sldId="746"/>
            <ac:spMk id="132" creationId="{00000000-0000-0000-0000-000000000000}"/>
          </ac:spMkLst>
        </pc:spChg>
        <pc:picChg chg="mod">
          <ac:chgData name="Valentina Camus P." userId="0a31be91-ef26-4036-8321-948042e6f1cb" providerId="ADAL" clId="{C99E5F23-6801-40CB-ABFD-7CB6F0FFF050}" dt="2024-07-03T20:27:08.463" v="41" actId="962"/>
          <ac:picMkLst>
            <pc:docMk/>
            <pc:sldMk cId="3367903800" sldId="746"/>
            <ac:picMk id="131" creationId="{00000000-0000-0000-0000-000000000000}"/>
          </ac:picMkLst>
        </pc:picChg>
      </pc:sldChg>
      <pc:sldChg chg="delSp mod">
        <pc:chgData name="Valentina Camus P." userId="0a31be91-ef26-4036-8321-948042e6f1cb" providerId="ADAL" clId="{C99E5F23-6801-40CB-ABFD-7CB6F0FFF050}" dt="2024-07-03T20:24:08.158" v="13" actId="478"/>
        <pc:sldMkLst>
          <pc:docMk/>
          <pc:sldMk cId="2612787094" sldId="750"/>
        </pc:sldMkLst>
        <pc:spChg chg="del">
          <ac:chgData name="Valentina Camus P." userId="0a31be91-ef26-4036-8321-948042e6f1cb" providerId="ADAL" clId="{C99E5F23-6801-40CB-ABFD-7CB6F0FFF050}" dt="2024-07-03T20:24:08.158" v="13" actId="478"/>
          <ac:spMkLst>
            <pc:docMk/>
            <pc:sldMk cId="2612787094" sldId="750"/>
            <ac:spMk id="3" creationId="{00000000-0000-0000-0000-000000000000}"/>
          </ac:spMkLst>
        </pc:spChg>
      </pc:sldChg>
      <pc:sldChg chg="modSp mod">
        <pc:chgData name="Valentina Camus P." userId="0a31be91-ef26-4036-8321-948042e6f1cb" providerId="ADAL" clId="{C99E5F23-6801-40CB-ABFD-7CB6F0FFF050}" dt="2024-07-03T20:28:56.785" v="75" actId="33553"/>
        <pc:sldMkLst>
          <pc:docMk/>
          <pc:sldMk cId="791529999" sldId="754"/>
        </pc:sldMkLst>
        <pc:spChg chg="mod">
          <ac:chgData name="Valentina Camus P." userId="0a31be91-ef26-4036-8321-948042e6f1cb" providerId="ADAL" clId="{C99E5F23-6801-40CB-ABFD-7CB6F0FFF050}" dt="2024-07-03T20:28:56.785" v="75" actId="33553"/>
          <ac:spMkLst>
            <pc:docMk/>
            <pc:sldMk cId="791529999" sldId="754"/>
            <ac:spMk id="2" creationId="{00000000-0000-0000-0000-000000000000}"/>
          </ac:spMkLst>
        </pc:spChg>
      </pc:sldChg>
      <pc:sldChg chg="modSp mod">
        <pc:chgData name="Valentina Camus P." userId="0a31be91-ef26-4036-8321-948042e6f1cb" providerId="ADAL" clId="{C99E5F23-6801-40CB-ABFD-7CB6F0FFF050}" dt="2024-07-03T20:30:06.816" v="101" actId="13244"/>
        <pc:sldMkLst>
          <pc:docMk/>
          <pc:sldMk cId="1135094302" sldId="755"/>
        </pc:sldMkLst>
        <pc:spChg chg="mod">
          <ac:chgData name="Valentina Camus P." userId="0a31be91-ef26-4036-8321-948042e6f1cb" providerId="ADAL" clId="{C99E5F23-6801-40CB-ABFD-7CB6F0FFF050}" dt="2024-07-03T20:28:59.642" v="77" actId="33553"/>
          <ac:spMkLst>
            <pc:docMk/>
            <pc:sldMk cId="1135094302" sldId="755"/>
            <ac:spMk id="2" creationId="{00000000-0000-0000-0000-000000000000}"/>
          </ac:spMkLst>
        </pc:spChg>
        <pc:picChg chg="mod">
          <ac:chgData name="Valentina Camus P." userId="0a31be91-ef26-4036-8321-948042e6f1cb" providerId="ADAL" clId="{C99E5F23-6801-40CB-ABFD-7CB6F0FFF050}" dt="2024-07-03T20:30:06.816" v="101" actId="13244"/>
          <ac:picMkLst>
            <pc:docMk/>
            <pc:sldMk cId="1135094302" sldId="755"/>
            <ac:picMk id="197" creationId="{00000000-0000-0000-0000-000000000000}"/>
          </ac:picMkLst>
        </pc:picChg>
      </pc:sldChg>
      <pc:sldChg chg="modSp mod">
        <pc:chgData name="Valentina Camus P." userId="0a31be91-ef26-4036-8321-948042e6f1cb" providerId="ADAL" clId="{C99E5F23-6801-40CB-ABFD-7CB6F0FFF050}" dt="2024-07-03T20:29:05.105" v="78" actId="33553"/>
        <pc:sldMkLst>
          <pc:docMk/>
          <pc:sldMk cId="1958811529" sldId="756"/>
        </pc:sldMkLst>
        <pc:spChg chg="mod">
          <ac:chgData name="Valentina Camus P." userId="0a31be91-ef26-4036-8321-948042e6f1cb" providerId="ADAL" clId="{C99E5F23-6801-40CB-ABFD-7CB6F0FFF050}" dt="2024-07-03T20:29:05.105" v="78" actId="33553"/>
          <ac:spMkLst>
            <pc:docMk/>
            <pc:sldMk cId="1958811529" sldId="756"/>
            <ac:spMk id="2" creationId="{00000000-0000-0000-0000-000000000000}"/>
          </ac:spMkLst>
        </pc:spChg>
        <pc:spChg chg="mod">
          <ac:chgData name="Valentina Camus P." userId="0a31be91-ef26-4036-8321-948042e6f1cb" providerId="ADAL" clId="{C99E5F23-6801-40CB-ABFD-7CB6F0FFF050}" dt="2024-07-03T20:27:35.529" v="43" actId="962"/>
          <ac:spMkLst>
            <pc:docMk/>
            <pc:sldMk cId="1958811529" sldId="756"/>
            <ac:spMk id="206" creationId="{00000000-0000-0000-0000-000000000000}"/>
          </ac:spMkLst>
        </pc:spChg>
      </pc:sldChg>
      <pc:sldChg chg="addSp modSp mod">
        <pc:chgData name="Valentina Camus P." userId="0a31be91-ef26-4036-8321-948042e6f1cb" providerId="ADAL" clId="{C99E5F23-6801-40CB-ABFD-7CB6F0FFF050}" dt="2024-07-03T20:30:38.505" v="102" actId="164"/>
        <pc:sldMkLst>
          <pc:docMk/>
          <pc:sldMk cId="691885836" sldId="758"/>
        </pc:sldMkLst>
        <pc:spChg chg="mod">
          <ac:chgData name="Valentina Camus P." userId="0a31be91-ef26-4036-8321-948042e6f1cb" providerId="ADAL" clId="{C99E5F23-6801-40CB-ABFD-7CB6F0FFF050}" dt="2024-07-03T20:29:07.491" v="79" actId="33553"/>
          <ac:spMkLst>
            <pc:docMk/>
            <pc:sldMk cId="691885836" sldId="758"/>
            <ac:spMk id="2" creationId="{00000000-0000-0000-0000-000000000000}"/>
          </ac:spMkLst>
        </pc:spChg>
        <pc:spChg chg="mod">
          <ac:chgData name="Valentina Camus P." userId="0a31be91-ef26-4036-8321-948042e6f1cb" providerId="ADAL" clId="{C99E5F23-6801-40CB-ABFD-7CB6F0FFF050}" dt="2024-07-03T20:30:38.505" v="102" actId="164"/>
          <ac:spMkLst>
            <pc:docMk/>
            <pc:sldMk cId="691885836" sldId="758"/>
            <ac:spMk id="219" creationId="{00000000-0000-0000-0000-000000000000}"/>
          </ac:spMkLst>
        </pc:spChg>
        <pc:spChg chg="mod">
          <ac:chgData name="Valentina Camus P." userId="0a31be91-ef26-4036-8321-948042e6f1cb" providerId="ADAL" clId="{C99E5F23-6801-40CB-ABFD-7CB6F0FFF050}" dt="2024-07-03T20:30:38.505" v="102" actId="164"/>
          <ac:spMkLst>
            <pc:docMk/>
            <pc:sldMk cId="691885836" sldId="758"/>
            <ac:spMk id="220" creationId="{00000000-0000-0000-0000-000000000000}"/>
          </ac:spMkLst>
        </pc:spChg>
        <pc:spChg chg="mod">
          <ac:chgData name="Valentina Camus P." userId="0a31be91-ef26-4036-8321-948042e6f1cb" providerId="ADAL" clId="{C99E5F23-6801-40CB-ABFD-7CB6F0FFF050}" dt="2024-07-03T20:30:38.505" v="102" actId="164"/>
          <ac:spMkLst>
            <pc:docMk/>
            <pc:sldMk cId="691885836" sldId="758"/>
            <ac:spMk id="221" creationId="{00000000-0000-0000-0000-000000000000}"/>
          </ac:spMkLst>
        </pc:spChg>
        <pc:grpChg chg="add mod">
          <ac:chgData name="Valentina Camus P." userId="0a31be91-ef26-4036-8321-948042e6f1cb" providerId="ADAL" clId="{C99E5F23-6801-40CB-ABFD-7CB6F0FFF050}" dt="2024-07-03T20:30:38.505" v="102" actId="164"/>
          <ac:grpSpMkLst>
            <pc:docMk/>
            <pc:sldMk cId="691885836" sldId="758"/>
            <ac:grpSpMk id="3" creationId="{AF439E39-42CC-7E5D-BBDB-CA1E567D3BD5}"/>
          </ac:grpSpMkLst>
        </pc:grpChg>
        <pc:picChg chg="mod">
          <ac:chgData name="Valentina Camus P." userId="0a31be91-ef26-4036-8321-948042e6f1cb" providerId="ADAL" clId="{C99E5F23-6801-40CB-ABFD-7CB6F0FFF050}" dt="2024-07-03T20:30:38.505" v="102" actId="164"/>
          <ac:picMkLst>
            <pc:docMk/>
            <pc:sldMk cId="691885836" sldId="758"/>
            <ac:picMk id="218" creationId="{00000000-0000-0000-0000-000000000000}"/>
          </ac:picMkLst>
        </pc:picChg>
      </pc:sldChg>
      <pc:sldChg chg="modSp mod">
        <pc:chgData name="Valentina Camus P." userId="0a31be91-ef26-4036-8321-948042e6f1cb" providerId="ADAL" clId="{C99E5F23-6801-40CB-ABFD-7CB6F0FFF050}" dt="2024-07-03T20:29:09.190" v="80" actId="33553"/>
        <pc:sldMkLst>
          <pc:docMk/>
          <pc:sldMk cId="1302173427" sldId="759"/>
        </pc:sldMkLst>
        <pc:spChg chg="mod">
          <ac:chgData name="Valentina Camus P." userId="0a31be91-ef26-4036-8321-948042e6f1cb" providerId="ADAL" clId="{C99E5F23-6801-40CB-ABFD-7CB6F0FFF050}" dt="2024-07-03T20:29:09.190" v="80" actId="33553"/>
          <ac:spMkLst>
            <pc:docMk/>
            <pc:sldMk cId="1302173427" sldId="759"/>
            <ac:spMk id="2" creationId="{00000000-0000-0000-0000-000000000000}"/>
          </ac:spMkLst>
        </pc:spChg>
        <pc:picChg chg="mod">
          <ac:chgData name="Valentina Camus P." userId="0a31be91-ef26-4036-8321-948042e6f1cb" providerId="ADAL" clId="{C99E5F23-6801-40CB-ABFD-7CB6F0FFF050}" dt="2024-07-03T20:27:38.979" v="44" actId="962"/>
          <ac:picMkLst>
            <pc:docMk/>
            <pc:sldMk cId="1302173427" sldId="759"/>
            <ac:picMk id="3" creationId="{00000000-0000-0000-0000-000000000000}"/>
          </ac:picMkLst>
        </pc:picChg>
      </pc:sldChg>
      <pc:sldChg chg="modSp mod">
        <pc:chgData name="Valentina Camus P." userId="0a31be91-ef26-4036-8321-948042e6f1cb" providerId="ADAL" clId="{C99E5F23-6801-40CB-ABFD-7CB6F0FFF050}" dt="2024-07-03T20:29:10.619" v="81" actId="33553"/>
        <pc:sldMkLst>
          <pc:docMk/>
          <pc:sldMk cId="2497552817" sldId="760"/>
        </pc:sldMkLst>
        <pc:spChg chg="mod">
          <ac:chgData name="Valentina Camus P." userId="0a31be91-ef26-4036-8321-948042e6f1cb" providerId="ADAL" clId="{C99E5F23-6801-40CB-ABFD-7CB6F0FFF050}" dt="2024-07-03T20:29:10.619" v="81" actId="33553"/>
          <ac:spMkLst>
            <pc:docMk/>
            <pc:sldMk cId="2497552817" sldId="760"/>
            <ac:spMk id="3" creationId="{00000000-0000-0000-0000-000000000000}"/>
          </ac:spMkLst>
        </pc:spChg>
        <pc:picChg chg="mod">
          <ac:chgData name="Valentina Camus P." userId="0a31be91-ef26-4036-8321-948042e6f1cb" providerId="ADAL" clId="{C99E5F23-6801-40CB-ABFD-7CB6F0FFF050}" dt="2024-07-03T20:27:40.982" v="45" actId="962"/>
          <ac:picMkLst>
            <pc:docMk/>
            <pc:sldMk cId="2497552817" sldId="760"/>
            <ac:picMk id="2" creationId="{00000000-0000-0000-0000-000000000000}"/>
          </ac:picMkLst>
        </pc:picChg>
      </pc:sldChg>
      <pc:sldChg chg="modSp mod">
        <pc:chgData name="Valentina Camus P." userId="0a31be91-ef26-4036-8321-948042e6f1cb" providerId="ADAL" clId="{C99E5F23-6801-40CB-ABFD-7CB6F0FFF050}" dt="2024-07-03T20:29:12.045" v="82" actId="33553"/>
        <pc:sldMkLst>
          <pc:docMk/>
          <pc:sldMk cId="3091666507" sldId="762"/>
        </pc:sldMkLst>
        <pc:spChg chg="mod">
          <ac:chgData name="Valentina Camus P." userId="0a31be91-ef26-4036-8321-948042e6f1cb" providerId="ADAL" clId="{C99E5F23-6801-40CB-ABFD-7CB6F0FFF050}" dt="2024-07-03T20:29:12.045" v="82" actId="33553"/>
          <ac:spMkLst>
            <pc:docMk/>
            <pc:sldMk cId="3091666507" sldId="762"/>
            <ac:spMk id="2" creationId="{00000000-0000-0000-0000-000000000000}"/>
          </ac:spMkLst>
        </pc:spChg>
        <pc:picChg chg="mod">
          <ac:chgData name="Valentina Camus P." userId="0a31be91-ef26-4036-8321-948042e6f1cb" providerId="ADAL" clId="{C99E5F23-6801-40CB-ABFD-7CB6F0FFF050}" dt="2024-07-03T20:27:42.968" v="46" actId="962"/>
          <ac:picMkLst>
            <pc:docMk/>
            <pc:sldMk cId="3091666507" sldId="762"/>
            <ac:picMk id="231" creationId="{00000000-0000-0000-0000-000000000000}"/>
          </ac:picMkLst>
        </pc:picChg>
      </pc:sldChg>
      <pc:sldChg chg="modSp mod">
        <pc:chgData name="Valentina Camus P." userId="0a31be91-ef26-4036-8321-948042e6f1cb" providerId="ADAL" clId="{C99E5F23-6801-40CB-ABFD-7CB6F0FFF050}" dt="2024-07-03T20:31:03.977" v="108" actId="13244"/>
        <pc:sldMkLst>
          <pc:docMk/>
          <pc:sldMk cId="2019432969" sldId="763"/>
        </pc:sldMkLst>
        <pc:spChg chg="mod">
          <ac:chgData name="Valentina Camus P." userId="0a31be91-ef26-4036-8321-948042e6f1cb" providerId="ADAL" clId="{C99E5F23-6801-40CB-ABFD-7CB6F0FFF050}" dt="2024-07-03T20:31:03.977" v="108" actId="13244"/>
          <ac:spMkLst>
            <pc:docMk/>
            <pc:sldMk cId="2019432969" sldId="763"/>
            <ac:spMk id="2" creationId="{00000000-0000-0000-0000-000000000000}"/>
          </ac:spMkLst>
        </pc:spChg>
        <pc:spChg chg="mod">
          <ac:chgData name="Valentina Camus P." userId="0a31be91-ef26-4036-8321-948042e6f1cb" providerId="ADAL" clId="{C99E5F23-6801-40CB-ABFD-7CB6F0FFF050}" dt="2024-07-03T20:30:48.355" v="103" actId="1076"/>
          <ac:spMkLst>
            <pc:docMk/>
            <pc:sldMk cId="2019432969" sldId="763"/>
            <ac:spMk id="244" creationId="{00000000-0000-0000-0000-000000000000}"/>
          </ac:spMkLst>
        </pc:spChg>
        <pc:picChg chg="mod">
          <ac:chgData name="Valentina Camus P." userId="0a31be91-ef26-4036-8321-948042e6f1cb" providerId="ADAL" clId="{C99E5F23-6801-40CB-ABFD-7CB6F0FFF050}" dt="2024-07-03T20:30:57.784" v="107" actId="1076"/>
          <ac:picMkLst>
            <pc:docMk/>
            <pc:sldMk cId="2019432969" sldId="763"/>
            <ac:picMk id="242" creationId="{00000000-0000-0000-0000-000000000000}"/>
          </ac:picMkLst>
        </pc:picChg>
      </pc:sldChg>
      <pc:sldChg chg="modSp mod">
        <pc:chgData name="Valentina Camus P." userId="0a31be91-ef26-4036-8321-948042e6f1cb" providerId="ADAL" clId="{C99E5F23-6801-40CB-ABFD-7CB6F0FFF050}" dt="2024-07-03T20:29:19.451" v="84" actId="33553"/>
        <pc:sldMkLst>
          <pc:docMk/>
          <pc:sldMk cId="2333996073" sldId="764"/>
        </pc:sldMkLst>
        <pc:spChg chg="mod">
          <ac:chgData name="Valentina Camus P." userId="0a31be91-ef26-4036-8321-948042e6f1cb" providerId="ADAL" clId="{C99E5F23-6801-40CB-ABFD-7CB6F0FFF050}" dt="2024-07-03T20:29:19.451" v="84" actId="33553"/>
          <ac:spMkLst>
            <pc:docMk/>
            <pc:sldMk cId="2333996073" sldId="764"/>
            <ac:spMk id="2" creationId="{00000000-0000-0000-0000-000000000000}"/>
          </ac:spMkLst>
        </pc:spChg>
        <pc:spChg chg="mod">
          <ac:chgData name="Valentina Camus P." userId="0a31be91-ef26-4036-8321-948042e6f1cb" providerId="ADAL" clId="{C99E5F23-6801-40CB-ABFD-7CB6F0FFF050}" dt="2024-07-03T20:24:30.809" v="16" actId="14100"/>
          <ac:spMkLst>
            <pc:docMk/>
            <pc:sldMk cId="2333996073" sldId="764"/>
            <ac:spMk id="250" creationId="{00000000-0000-0000-0000-000000000000}"/>
          </ac:spMkLst>
        </pc:spChg>
        <pc:picChg chg="mod">
          <ac:chgData name="Valentina Camus P." userId="0a31be91-ef26-4036-8321-948042e6f1cb" providerId="ADAL" clId="{C99E5F23-6801-40CB-ABFD-7CB6F0FFF050}" dt="2024-07-03T20:27:56.567" v="51" actId="962"/>
          <ac:picMkLst>
            <pc:docMk/>
            <pc:sldMk cId="2333996073" sldId="764"/>
            <ac:picMk id="251" creationId="{00000000-0000-0000-0000-000000000000}"/>
          </ac:picMkLst>
        </pc:picChg>
      </pc:sldChg>
      <pc:sldChg chg="modSp mod">
        <pc:chgData name="Valentina Camus P." userId="0a31be91-ef26-4036-8321-948042e6f1cb" providerId="ADAL" clId="{C99E5F23-6801-40CB-ABFD-7CB6F0FFF050}" dt="2024-07-03T20:29:23.366" v="85" actId="33553"/>
        <pc:sldMkLst>
          <pc:docMk/>
          <pc:sldMk cId="2370547488" sldId="765"/>
        </pc:sldMkLst>
        <pc:spChg chg="mod">
          <ac:chgData name="Valentina Camus P." userId="0a31be91-ef26-4036-8321-948042e6f1cb" providerId="ADAL" clId="{C99E5F23-6801-40CB-ABFD-7CB6F0FFF050}" dt="2024-07-03T20:29:23.366" v="85" actId="33553"/>
          <ac:spMkLst>
            <pc:docMk/>
            <pc:sldMk cId="2370547488" sldId="765"/>
            <ac:spMk id="3" creationId="{00000000-0000-0000-0000-000000000000}"/>
          </ac:spMkLst>
        </pc:spChg>
        <pc:picChg chg="mod">
          <ac:chgData name="Valentina Camus P." userId="0a31be91-ef26-4036-8321-948042e6f1cb" providerId="ADAL" clId="{C99E5F23-6801-40CB-ABFD-7CB6F0FFF050}" dt="2024-07-03T20:27:48.909" v="47" actId="962"/>
          <ac:picMkLst>
            <pc:docMk/>
            <pc:sldMk cId="2370547488" sldId="765"/>
            <ac:picMk id="5" creationId="{00000000-0000-0000-0000-000000000000}"/>
          </ac:picMkLst>
        </pc:picChg>
      </pc:sldChg>
      <pc:sldChg chg="modSp mod">
        <pc:chgData name="Valentina Camus P." userId="0a31be91-ef26-4036-8321-948042e6f1cb" providerId="ADAL" clId="{C99E5F23-6801-40CB-ABFD-7CB6F0FFF050}" dt="2024-07-03T20:29:25.439" v="86" actId="33553"/>
        <pc:sldMkLst>
          <pc:docMk/>
          <pc:sldMk cId="1175018643" sldId="766"/>
        </pc:sldMkLst>
        <pc:spChg chg="mod">
          <ac:chgData name="Valentina Camus P." userId="0a31be91-ef26-4036-8321-948042e6f1cb" providerId="ADAL" clId="{C99E5F23-6801-40CB-ABFD-7CB6F0FFF050}" dt="2024-07-03T20:29:25.439" v="86" actId="33553"/>
          <ac:spMkLst>
            <pc:docMk/>
            <pc:sldMk cId="1175018643" sldId="766"/>
            <ac:spMk id="3" creationId="{00000000-0000-0000-0000-000000000000}"/>
          </ac:spMkLst>
        </pc:spChg>
        <pc:picChg chg="mod">
          <ac:chgData name="Valentina Camus P." userId="0a31be91-ef26-4036-8321-948042e6f1cb" providerId="ADAL" clId="{C99E5F23-6801-40CB-ABFD-7CB6F0FFF050}" dt="2024-07-03T20:27:51.391" v="48" actId="962"/>
          <ac:picMkLst>
            <pc:docMk/>
            <pc:sldMk cId="1175018643" sldId="766"/>
            <ac:picMk id="6" creationId="{00000000-0000-0000-0000-000000000000}"/>
          </ac:picMkLst>
        </pc:picChg>
      </pc:sldChg>
      <pc:sldChg chg="modSp mod">
        <pc:chgData name="Valentina Camus P." userId="0a31be91-ef26-4036-8321-948042e6f1cb" providerId="ADAL" clId="{C99E5F23-6801-40CB-ABFD-7CB6F0FFF050}" dt="2024-07-03T20:29:26.928" v="87" actId="33553"/>
        <pc:sldMkLst>
          <pc:docMk/>
          <pc:sldMk cId="1466521328" sldId="767"/>
        </pc:sldMkLst>
        <pc:spChg chg="mod">
          <ac:chgData name="Valentina Camus P." userId="0a31be91-ef26-4036-8321-948042e6f1cb" providerId="ADAL" clId="{C99E5F23-6801-40CB-ABFD-7CB6F0FFF050}" dt="2024-07-03T20:29:26.928" v="87" actId="33553"/>
          <ac:spMkLst>
            <pc:docMk/>
            <pc:sldMk cId="1466521328" sldId="767"/>
            <ac:spMk id="3" creationId="{00000000-0000-0000-0000-000000000000}"/>
          </ac:spMkLst>
        </pc:spChg>
        <pc:spChg chg="mod">
          <ac:chgData name="Valentina Camus P." userId="0a31be91-ef26-4036-8321-948042e6f1cb" providerId="ADAL" clId="{C99E5F23-6801-40CB-ABFD-7CB6F0FFF050}" dt="2024-07-03T20:24:40.622" v="18" actId="1076"/>
          <ac:spMkLst>
            <pc:docMk/>
            <pc:sldMk cId="1466521328" sldId="767"/>
            <ac:spMk id="7" creationId="{00000000-0000-0000-0000-000000000000}"/>
          </ac:spMkLst>
        </pc:spChg>
        <pc:picChg chg="mod">
          <ac:chgData name="Valentina Camus P." userId="0a31be91-ef26-4036-8321-948042e6f1cb" providerId="ADAL" clId="{C99E5F23-6801-40CB-ABFD-7CB6F0FFF050}" dt="2024-07-03T20:27:53.308" v="49" actId="962"/>
          <ac:picMkLst>
            <pc:docMk/>
            <pc:sldMk cId="1466521328" sldId="767"/>
            <ac:picMk id="6" creationId="{00000000-0000-0000-0000-000000000000}"/>
          </ac:picMkLst>
        </pc:picChg>
      </pc:sldChg>
      <pc:sldChg chg="modSp mod">
        <pc:chgData name="Valentina Camus P." userId="0a31be91-ef26-4036-8321-948042e6f1cb" providerId="ADAL" clId="{C99E5F23-6801-40CB-ABFD-7CB6F0FFF050}" dt="2024-07-03T20:29:28.188" v="88" actId="33553"/>
        <pc:sldMkLst>
          <pc:docMk/>
          <pc:sldMk cId="98503245" sldId="768"/>
        </pc:sldMkLst>
        <pc:spChg chg="mod">
          <ac:chgData name="Valentina Camus P." userId="0a31be91-ef26-4036-8321-948042e6f1cb" providerId="ADAL" clId="{C99E5F23-6801-40CB-ABFD-7CB6F0FFF050}" dt="2024-07-03T20:29:28.188" v="88" actId="33553"/>
          <ac:spMkLst>
            <pc:docMk/>
            <pc:sldMk cId="98503245" sldId="768"/>
            <ac:spMk id="3" creationId="{00000000-0000-0000-0000-000000000000}"/>
          </ac:spMkLst>
        </pc:spChg>
        <pc:spChg chg="mod">
          <ac:chgData name="Valentina Camus P." userId="0a31be91-ef26-4036-8321-948042e6f1cb" providerId="ADAL" clId="{C99E5F23-6801-40CB-ABFD-7CB6F0FFF050}" dt="2024-07-03T20:24:47.757" v="20" actId="1076"/>
          <ac:spMkLst>
            <pc:docMk/>
            <pc:sldMk cId="98503245" sldId="768"/>
            <ac:spMk id="7" creationId="{00000000-0000-0000-0000-000000000000}"/>
          </ac:spMkLst>
        </pc:spChg>
        <pc:picChg chg="mod">
          <ac:chgData name="Valentina Camus P." userId="0a31be91-ef26-4036-8321-948042e6f1cb" providerId="ADAL" clId="{C99E5F23-6801-40CB-ABFD-7CB6F0FFF050}" dt="2024-07-03T20:27:54.658" v="50" actId="962"/>
          <ac:picMkLst>
            <pc:docMk/>
            <pc:sldMk cId="98503245" sldId="768"/>
            <ac:picMk id="6" creationId="{00000000-0000-0000-0000-000000000000}"/>
          </ac:picMkLst>
        </pc:picChg>
      </pc:sldChg>
    </pc:docChg>
  </pc:docChgLst>
  <pc:docChgLst>
    <pc:chgData name="Daniela Osorio C." userId="319d936b-4c97-4d05-ad2b-d02721bbec8f" providerId="ADAL" clId="{27075CD9-67DB-2C4B-A31F-FD11771F2FCB}"/>
    <pc:docChg chg="custSel modMainMaster">
      <pc:chgData name="Daniela Osorio C." userId="319d936b-4c97-4d05-ad2b-d02721bbec8f" providerId="ADAL" clId="{27075CD9-67DB-2C4B-A31F-FD11771F2FCB}" dt="2024-03-15T13:39:13.591" v="28"/>
      <pc:docMkLst>
        <pc:docMk/>
      </pc:docMkLst>
      <pc:sldMasterChg chg="modSldLayout">
        <pc:chgData name="Daniela Osorio C." userId="319d936b-4c97-4d05-ad2b-d02721bbec8f" providerId="ADAL" clId="{27075CD9-67DB-2C4B-A31F-FD11771F2FCB}" dt="2024-03-15T13:39:13.591" v="28"/>
        <pc:sldMasterMkLst>
          <pc:docMk/>
          <pc:sldMasterMk cId="1693028746" sldId="2147483648"/>
        </pc:sldMasterMkLst>
        <pc:sldLayoutChg chg="addSp delSp modSp mod">
          <pc:chgData name="Daniela Osorio C." userId="319d936b-4c97-4d05-ad2b-d02721bbec8f" providerId="ADAL" clId="{27075CD9-67DB-2C4B-A31F-FD11771F2FCB}" dt="2024-03-15T13:39:13.591" v="28"/>
          <pc:sldLayoutMkLst>
            <pc:docMk/>
            <pc:sldMasterMk cId="1693028746" sldId="2147483648"/>
            <pc:sldLayoutMk cId="2606120192" sldId="2147483649"/>
          </pc:sldLayoutMkLst>
          <pc:picChg chg="add del mod">
            <ac:chgData name="Daniela Osorio C." userId="319d936b-4c97-4d05-ad2b-d02721bbec8f" providerId="ADAL" clId="{27075CD9-67DB-2C4B-A31F-FD11771F2FCB}" dt="2024-03-15T13:39:11.956" v="26" actId="21"/>
            <ac:picMkLst>
              <pc:docMk/>
              <pc:sldMasterMk cId="1693028746" sldId="2147483648"/>
              <pc:sldLayoutMk cId="2606120192" sldId="2147483649"/>
              <ac:picMk id="2" creationId="{430EE472-553D-A7F6-F254-55E520F39A22}"/>
            </ac:picMkLst>
          </pc:picChg>
          <pc:picChg chg="del">
            <ac:chgData name="Daniela Osorio C." userId="319d936b-4c97-4d05-ad2b-d02721bbec8f" providerId="ADAL" clId="{27075CD9-67DB-2C4B-A31F-FD11771F2FCB}" dt="2024-03-15T13:39:13.256" v="27" actId="478"/>
            <ac:picMkLst>
              <pc:docMk/>
              <pc:sldMasterMk cId="1693028746" sldId="2147483648"/>
              <pc:sldLayoutMk cId="2606120192" sldId="2147483649"/>
              <ac:picMk id="3" creationId="{3B18511A-ACD9-5BA5-0820-A79B8929F03F}"/>
            </ac:picMkLst>
          </pc:picChg>
          <pc:picChg chg="add mod">
            <ac:chgData name="Daniela Osorio C." userId="319d936b-4c97-4d05-ad2b-d02721bbec8f" providerId="ADAL" clId="{27075CD9-67DB-2C4B-A31F-FD11771F2FCB}" dt="2024-03-15T13:39:13.591" v="28"/>
            <ac:picMkLst>
              <pc:docMk/>
              <pc:sldMasterMk cId="1693028746" sldId="2147483648"/>
              <pc:sldLayoutMk cId="2606120192" sldId="2147483649"/>
              <ac:picMk id="4" creationId="{742F942F-A859-8F5E-EC64-501C5C2715A5}"/>
            </ac:picMkLst>
          </pc:picChg>
        </pc:sldLayoutChg>
      </pc:sldMaster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6F1B9C8-BC79-43AB-9D95-FF8E31E6BCDB}" type="doc">
      <dgm:prSet loTypeId="urn:microsoft.com/office/officeart/2005/8/layout/process1" loCatId="process" qsTypeId="urn:microsoft.com/office/officeart/2005/8/quickstyle/simple1" qsCatId="simple" csTypeId="urn:microsoft.com/office/officeart/2005/8/colors/accent1_2" csCatId="accent1" phldr="1"/>
      <dgm:spPr/>
    </dgm:pt>
    <dgm:pt modelId="{7A48B975-CF09-413D-9AF7-4E4367EF4799}">
      <dgm:prSet phldrT="[Texto]"/>
      <dgm:spPr/>
      <dgm:t>
        <a:bodyPr/>
        <a:lstStyle/>
        <a:p>
          <a:pPr>
            <a:buFont typeface="Arial" panose="020B0604020202020204" pitchFamily="34" charset="0"/>
            <a:buChar char="•"/>
          </a:pPr>
          <a:r>
            <a:rPr lang="es-MX" b="1" dirty="0">
              <a:solidFill>
                <a:schemeClr val="bg1"/>
              </a:solidFill>
              <a:latin typeface="Arial" panose="020B0604020202020204" pitchFamily="34" charset="0"/>
              <a:cs typeface="Arial" panose="020B0604020202020204" pitchFamily="34" charset="0"/>
            </a:rPr>
            <a:t>Control de versiones del software</a:t>
          </a:r>
          <a:endParaRPr lang="es-CL" b="1" dirty="0">
            <a:solidFill>
              <a:schemeClr val="bg1"/>
            </a:solidFill>
          </a:endParaRPr>
        </a:p>
      </dgm:t>
    </dgm:pt>
    <dgm:pt modelId="{E3D103AF-9135-4FFF-B293-5DC532BE1FF9}" type="parTrans" cxnId="{02E94FA4-E457-4E8C-B7B6-3686D344BBBD}">
      <dgm:prSet/>
      <dgm:spPr/>
      <dgm:t>
        <a:bodyPr/>
        <a:lstStyle/>
        <a:p>
          <a:endParaRPr lang="es-CL"/>
        </a:p>
      </dgm:t>
    </dgm:pt>
    <dgm:pt modelId="{3CBCFA1C-EF7E-4487-84D7-1B5111B63F42}" type="sibTrans" cxnId="{02E94FA4-E457-4E8C-B7B6-3686D344BBBD}">
      <dgm:prSet/>
      <dgm:spPr/>
      <dgm:t>
        <a:bodyPr/>
        <a:lstStyle/>
        <a:p>
          <a:endParaRPr lang="es-CL"/>
        </a:p>
      </dgm:t>
    </dgm:pt>
    <dgm:pt modelId="{A225B0A2-A335-455E-8962-4255E718F265}">
      <dgm:prSet/>
      <dgm:spPr/>
      <dgm:t>
        <a:bodyPr/>
        <a:lstStyle/>
        <a:p>
          <a:r>
            <a:rPr lang="es-MX" b="1" dirty="0">
              <a:solidFill>
                <a:schemeClr val="bg1"/>
              </a:solidFill>
              <a:latin typeface="Arial" panose="020B0604020202020204" pitchFamily="34" charset="0"/>
              <a:cs typeface="Arial" panose="020B0604020202020204" pitchFamily="34" charset="0"/>
            </a:rPr>
            <a:t>Asignar números o nombres únicos a diferentes versiones de aplicaciones de software</a:t>
          </a:r>
        </a:p>
      </dgm:t>
    </dgm:pt>
    <dgm:pt modelId="{A2912253-9C9A-4FFE-8EB6-78036C2BCCEC}" type="parTrans" cxnId="{0511BB7C-76E8-49F4-8362-24CBFF74D8D6}">
      <dgm:prSet/>
      <dgm:spPr/>
      <dgm:t>
        <a:bodyPr/>
        <a:lstStyle/>
        <a:p>
          <a:endParaRPr lang="es-CL"/>
        </a:p>
      </dgm:t>
    </dgm:pt>
    <dgm:pt modelId="{612939A2-9638-4AF0-897D-F63F7438A8A8}" type="sibTrans" cxnId="{0511BB7C-76E8-49F4-8362-24CBFF74D8D6}">
      <dgm:prSet/>
      <dgm:spPr/>
      <dgm:t>
        <a:bodyPr/>
        <a:lstStyle/>
        <a:p>
          <a:endParaRPr lang="es-CL"/>
        </a:p>
      </dgm:t>
    </dgm:pt>
    <dgm:pt modelId="{93D23926-F950-4DFE-AC23-CA55E5679FB9}">
      <dgm:prSet phldrT="[Texto]"/>
      <dgm:spPr/>
      <dgm:t>
        <a:bodyPr/>
        <a:lstStyle/>
        <a:p>
          <a:pPr>
            <a:buFont typeface="Arial" panose="020B0604020202020204" pitchFamily="34" charset="0"/>
            <a:buChar char="•"/>
          </a:pPr>
          <a:r>
            <a:rPr lang="es-MX" b="1" dirty="0">
              <a:latin typeface="Arial" panose="020B0604020202020204" pitchFamily="34" charset="0"/>
              <a:cs typeface="Arial" panose="020B0604020202020204" pitchFamily="34" charset="0"/>
            </a:rPr>
            <a:t>Garantiza que la aplicación de software se actualice, mejore y se mantenga de manera eficiente</a:t>
          </a:r>
          <a:endParaRPr lang="es-CL" b="1" dirty="0"/>
        </a:p>
      </dgm:t>
    </dgm:pt>
    <dgm:pt modelId="{A9B783FC-8CBC-4979-92DB-CBA3651CB86F}" type="parTrans" cxnId="{52BA265C-B567-4E95-8FF6-209C4C1F4C7E}">
      <dgm:prSet/>
      <dgm:spPr/>
      <dgm:t>
        <a:bodyPr/>
        <a:lstStyle/>
        <a:p>
          <a:endParaRPr lang="es-CL"/>
        </a:p>
      </dgm:t>
    </dgm:pt>
    <dgm:pt modelId="{4B38A028-2820-4A8C-9FF8-2CD866D3926E}" type="sibTrans" cxnId="{52BA265C-B567-4E95-8FF6-209C4C1F4C7E}">
      <dgm:prSet/>
      <dgm:spPr/>
      <dgm:t>
        <a:bodyPr/>
        <a:lstStyle/>
        <a:p>
          <a:endParaRPr lang="es-CL"/>
        </a:p>
      </dgm:t>
    </dgm:pt>
    <dgm:pt modelId="{63CFC607-5D1A-4A50-9F95-EC6622F78018}">
      <dgm:prSet/>
      <dgm:spPr/>
      <dgm:t>
        <a:bodyPr/>
        <a:lstStyle/>
        <a:p>
          <a:r>
            <a:rPr lang="es-MX" b="1" dirty="0">
              <a:solidFill>
                <a:schemeClr val="bg1"/>
              </a:solidFill>
              <a:latin typeface="Arial" panose="020B0604020202020204" pitchFamily="34" charset="0"/>
              <a:cs typeface="Arial" panose="020B0604020202020204" pitchFamily="34" charset="0"/>
            </a:rPr>
            <a:t>Seguimiento de los cambios realizados en el código base </a:t>
          </a:r>
        </a:p>
      </dgm:t>
    </dgm:pt>
    <dgm:pt modelId="{CEE6774F-ED09-4414-A6C7-744ADBBA1368}" type="parTrans" cxnId="{4A23B076-AC55-46A0-97C1-E7F2FD787FEC}">
      <dgm:prSet/>
      <dgm:spPr/>
    </dgm:pt>
    <dgm:pt modelId="{63440009-31E4-460A-B4EF-2FD1E1DA90F2}" type="sibTrans" cxnId="{4A23B076-AC55-46A0-97C1-E7F2FD787FEC}">
      <dgm:prSet/>
      <dgm:spPr/>
    </dgm:pt>
    <dgm:pt modelId="{255518F4-FC5D-4584-AA7C-4DC92568F5E0}" type="pres">
      <dgm:prSet presAssocID="{96F1B9C8-BC79-43AB-9D95-FF8E31E6BCDB}" presName="Name0" presStyleCnt="0">
        <dgm:presLayoutVars>
          <dgm:dir/>
          <dgm:resizeHandles val="exact"/>
        </dgm:presLayoutVars>
      </dgm:prSet>
      <dgm:spPr/>
    </dgm:pt>
    <dgm:pt modelId="{FDCA4C5B-1355-42D7-B6C0-92B88D0F33C5}" type="pres">
      <dgm:prSet presAssocID="{7A48B975-CF09-413D-9AF7-4E4367EF4799}" presName="node" presStyleLbl="node1" presStyleIdx="0" presStyleCnt="4">
        <dgm:presLayoutVars>
          <dgm:bulletEnabled val="1"/>
        </dgm:presLayoutVars>
      </dgm:prSet>
      <dgm:spPr/>
    </dgm:pt>
    <dgm:pt modelId="{09911F96-3D2C-4C9E-BB83-8B91CDDCAD5F}" type="pres">
      <dgm:prSet presAssocID="{3CBCFA1C-EF7E-4487-84D7-1B5111B63F42}" presName="sibTrans" presStyleLbl="sibTrans2D1" presStyleIdx="0" presStyleCnt="3"/>
      <dgm:spPr/>
    </dgm:pt>
    <dgm:pt modelId="{27328EC1-6914-4796-B8EF-2BAAF54B3BDA}" type="pres">
      <dgm:prSet presAssocID="{3CBCFA1C-EF7E-4487-84D7-1B5111B63F42}" presName="connectorText" presStyleLbl="sibTrans2D1" presStyleIdx="0" presStyleCnt="3"/>
      <dgm:spPr/>
    </dgm:pt>
    <dgm:pt modelId="{EFAF88D6-5D45-4C64-94AE-3B6AC8DDEC6A}" type="pres">
      <dgm:prSet presAssocID="{93D23926-F950-4DFE-AC23-CA55E5679FB9}" presName="node" presStyleLbl="node1" presStyleIdx="1" presStyleCnt="4">
        <dgm:presLayoutVars>
          <dgm:bulletEnabled val="1"/>
        </dgm:presLayoutVars>
      </dgm:prSet>
      <dgm:spPr/>
    </dgm:pt>
    <dgm:pt modelId="{FE680705-C57E-4DE4-A45D-C6EA82DD786F}" type="pres">
      <dgm:prSet presAssocID="{4B38A028-2820-4A8C-9FF8-2CD866D3926E}" presName="sibTrans" presStyleLbl="sibTrans2D1" presStyleIdx="1" presStyleCnt="3"/>
      <dgm:spPr/>
    </dgm:pt>
    <dgm:pt modelId="{E4F86BAC-217D-49BA-A6CE-666764A7BE59}" type="pres">
      <dgm:prSet presAssocID="{4B38A028-2820-4A8C-9FF8-2CD866D3926E}" presName="connectorText" presStyleLbl="sibTrans2D1" presStyleIdx="1" presStyleCnt="3"/>
      <dgm:spPr/>
    </dgm:pt>
    <dgm:pt modelId="{BAA39B80-0EC4-490B-9277-10358D107245}" type="pres">
      <dgm:prSet presAssocID="{A225B0A2-A335-455E-8962-4255E718F265}" presName="node" presStyleLbl="node1" presStyleIdx="2" presStyleCnt="4">
        <dgm:presLayoutVars>
          <dgm:bulletEnabled val="1"/>
        </dgm:presLayoutVars>
      </dgm:prSet>
      <dgm:spPr/>
    </dgm:pt>
    <dgm:pt modelId="{C3A6F1E5-C652-4EA0-B954-E5FAA8BFD4C8}" type="pres">
      <dgm:prSet presAssocID="{612939A2-9638-4AF0-897D-F63F7438A8A8}" presName="sibTrans" presStyleLbl="sibTrans2D1" presStyleIdx="2" presStyleCnt="3"/>
      <dgm:spPr/>
    </dgm:pt>
    <dgm:pt modelId="{91E7C42E-E929-4BEC-9516-841E778B25A9}" type="pres">
      <dgm:prSet presAssocID="{612939A2-9638-4AF0-897D-F63F7438A8A8}" presName="connectorText" presStyleLbl="sibTrans2D1" presStyleIdx="2" presStyleCnt="3"/>
      <dgm:spPr/>
    </dgm:pt>
    <dgm:pt modelId="{F6936E63-3CCB-49A5-BD64-A9C027D25677}" type="pres">
      <dgm:prSet presAssocID="{63CFC607-5D1A-4A50-9F95-EC6622F78018}" presName="node" presStyleLbl="node1" presStyleIdx="3" presStyleCnt="4">
        <dgm:presLayoutVars>
          <dgm:bulletEnabled val="1"/>
        </dgm:presLayoutVars>
      </dgm:prSet>
      <dgm:spPr/>
    </dgm:pt>
  </dgm:ptLst>
  <dgm:cxnLst>
    <dgm:cxn modelId="{05C79103-AFEA-45A2-B8EC-64CCD6923D27}" type="presOf" srcId="{612939A2-9638-4AF0-897D-F63F7438A8A8}" destId="{C3A6F1E5-C652-4EA0-B954-E5FAA8BFD4C8}" srcOrd="0" destOrd="0" presId="urn:microsoft.com/office/officeart/2005/8/layout/process1"/>
    <dgm:cxn modelId="{5FA8430A-9549-4FF8-9681-31F1ED00BA88}" type="presOf" srcId="{96F1B9C8-BC79-43AB-9D95-FF8E31E6BCDB}" destId="{255518F4-FC5D-4584-AA7C-4DC92568F5E0}" srcOrd="0" destOrd="0" presId="urn:microsoft.com/office/officeart/2005/8/layout/process1"/>
    <dgm:cxn modelId="{8EE1A212-C8D7-4183-B3A5-2609D0580613}" type="presOf" srcId="{3CBCFA1C-EF7E-4487-84D7-1B5111B63F42}" destId="{27328EC1-6914-4796-B8EF-2BAAF54B3BDA}" srcOrd="1" destOrd="0" presId="urn:microsoft.com/office/officeart/2005/8/layout/process1"/>
    <dgm:cxn modelId="{E08D3424-47D7-4755-9F5B-31DC870706AF}" type="presOf" srcId="{A225B0A2-A335-455E-8962-4255E718F265}" destId="{BAA39B80-0EC4-490B-9277-10358D107245}" srcOrd="0" destOrd="0" presId="urn:microsoft.com/office/officeart/2005/8/layout/process1"/>
    <dgm:cxn modelId="{52BA265C-B567-4E95-8FF6-209C4C1F4C7E}" srcId="{96F1B9C8-BC79-43AB-9D95-FF8E31E6BCDB}" destId="{93D23926-F950-4DFE-AC23-CA55E5679FB9}" srcOrd="1" destOrd="0" parTransId="{A9B783FC-8CBC-4979-92DB-CBA3651CB86F}" sibTransId="{4B38A028-2820-4A8C-9FF8-2CD866D3926E}"/>
    <dgm:cxn modelId="{73B28660-4589-42E3-8F91-3733D82ADA8C}" type="presOf" srcId="{4B38A028-2820-4A8C-9FF8-2CD866D3926E}" destId="{E4F86BAC-217D-49BA-A6CE-666764A7BE59}" srcOrd="1" destOrd="0" presId="urn:microsoft.com/office/officeart/2005/8/layout/process1"/>
    <dgm:cxn modelId="{F2E7DE69-8F23-4614-9C66-997C07670247}" type="presOf" srcId="{3CBCFA1C-EF7E-4487-84D7-1B5111B63F42}" destId="{09911F96-3D2C-4C9E-BB83-8B91CDDCAD5F}" srcOrd="0" destOrd="0" presId="urn:microsoft.com/office/officeart/2005/8/layout/process1"/>
    <dgm:cxn modelId="{4A23B076-AC55-46A0-97C1-E7F2FD787FEC}" srcId="{96F1B9C8-BC79-43AB-9D95-FF8E31E6BCDB}" destId="{63CFC607-5D1A-4A50-9F95-EC6622F78018}" srcOrd="3" destOrd="0" parTransId="{CEE6774F-ED09-4414-A6C7-744ADBBA1368}" sibTransId="{63440009-31E4-460A-B4EF-2FD1E1DA90F2}"/>
    <dgm:cxn modelId="{0511BB7C-76E8-49F4-8362-24CBFF74D8D6}" srcId="{96F1B9C8-BC79-43AB-9D95-FF8E31E6BCDB}" destId="{A225B0A2-A335-455E-8962-4255E718F265}" srcOrd="2" destOrd="0" parTransId="{A2912253-9C9A-4FFE-8EB6-78036C2BCCEC}" sibTransId="{612939A2-9638-4AF0-897D-F63F7438A8A8}"/>
    <dgm:cxn modelId="{DE45D586-066F-43DC-89F5-31F1EA98665F}" type="presOf" srcId="{4B38A028-2820-4A8C-9FF8-2CD866D3926E}" destId="{FE680705-C57E-4DE4-A45D-C6EA82DD786F}" srcOrd="0" destOrd="0" presId="urn:microsoft.com/office/officeart/2005/8/layout/process1"/>
    <dgm:cxn modelId="{02E94FA4-E457-4E8C-B7B6-3686D344BBBD}" srcId="{96F1B9C8-BC79-43AB-9D95-FF8E31E6BCDB}" destId="{7A48B975-CF09-413D-9AF7-4E4367EF4799}" srcOrd="0" destOrd="0" parTransId="{E3D103AF-9135-4FFF-B293-5DC532BE1FF9}" sibTransId="{3CBCFA1C-EF7E-4487-84D7-1B5111B63F42}"/>
    <dgm:cxn modelId="{97A41BB2-23F5-4246-9EAC-176502F46D24}" type="presOf" srcId="{612939A2-9638-4AF0-897D-F63F7438A8A8}" destId="{91E7C42E-E929-4BEC-9516-841E778B25A9}" srcOrd="1" destOrd="0" presId="urn:microsoft.com/office/officeart/2005/8/layout/process1"/>
    <dgm:cxn modelId="{67A6C6B2-0397-4F17-865C-6A4899F12E31}" type="presOf" srcId="{7A48B975-CF09-413D-9AF7-4E4367EF4799}" destId="{FDCA4C5B-1355-42D7-B6C0-92B88D0F33C5}" srcOrd="0" destOrd="0" presId="urn:microsoft.com/office/officeart/2005/8/layout/process1"/>
    <dgm:cxn modelId="{BC801FC9-588E-497E-AC9D-4570829F2324}" type="presOf" srcId="{63CFC607-5D1A-4A50-9F95-EC6622F78018}" destId="{F6936E63-3CCB-49A5-BD64-A9C027D25677}" srcOrd="0" destOrd="0" presId="urn:microsoft.com/office/officeart/2005/8/layout/process1"/>
    <dgm:cxn modelId="{B324EBF7-4FC2-40BA-A540-2D422FF037A5}" type="presOf" srcId="{93D23926-F950-4DFE-AC23-CA55E5679FB9}" destId="{EFAF88D6-5D45-4C64-94AE-3B6AC8DDEC6A}" srcOrd="0" destOrd="0" presId="urn:microsoft.com/office/officeart/2005/8/layout/process1"/>
    <dgm:cxn modelId="{1FEF9600-D8C2-422D-BFC0-81D0F2EAF6A9}" type="presParOf" srcId="{255518F4-FC5D-4584-AA7C-4DC92568F5E0}" destId="{FDCA4C5B-1355-42D7-B6C0-92B88D0F33C5}" srcOrd="0" destOrd="0" presId="urn:microsoft.com/office/officeart/2005/8/layout/process1"/>
    <dgm:cxn modelId="{2D1C5415-E369-4A10-AA2F-6299135508D1}" type="presParOf" srcId="{255518F4-FC5D-4584-AA7C-4DC92568F5E0}" destId="{09911F96-3D2C-4C9E-BB83-8B91CDDCAD5F}" srcOrd="1" destOrd="0" presId="urn:microsoft.com/office/officeart/2005/8/layout/process1"/>
    <dgm:cxn modelId="{9C5AFD28-412D-4581-9881-4BA95A4CFFC8}" type="presParOf" srcId="{09911F96-3D2C-4C9E-BB83-8B91CDDCAD5F}" destId="{27328EC1-6914-4796-B8EF-2BAAF54B3BDA}" srcOrd="0" destOrd="0" presId="urn:microsoft.com/office/officeart/2005/8/layout/process1"/>
    <dgm:cxn modelId="{BBDF4455-9993-4CEF-AA7F-DCFB3C2E34CF}" type="presParOf" srcId="{255518F4-FC5D-4584-AA7C-4DC92568F5E0}" destId="{EFAF88D6-5D45-4C64-94AE-3B6AC8DDEC6A}" srcOrd="2" destOrd="0" presId="urn:microsoft.com/office/officeart/2005/8/layout/process1"/>
    <dgm:cxn modelId="{BA51205B-8EA1-4D54-92A7-C728403F938D}" type="presParOf" srcId="{255518F4-FC5D-4584-AA7C-4DC92568F5E0}" destId="{FE680705-C57E-4DE4-A45D-C6EA82DD786F}" srcOrd="3" destOrd="0" presId="urn:microsoft.com/office/officeart/2005/8/layout/process1"/>
    <dgm:cxn modelId="{AE07CD48-7C5D-4F34-98F0-CD371256C2AB}" type="presParOf" srcId="{FE680705-C57E-4DE4-A45D-C6EA82DD786F}" destId="{E4F86BAC-217D-49BA-A6CE-666764A7BE59}" srcOrd="0" destOrd="0" presId="urn:microsoft.com/office/officeart/2005/8/layout/process1"/>
    <dgm:cxn modelId="{234CD4F4-BA34-48A1-918D-DE39BBD6FFFD}" type="presParOf" srcId="{255518F4-FC5D-4584-AA7C-4DC92568F5E0}" destId="{BAA39B80-0EC4-490B-9277-10358D107245}" srcOrd="4" destOrd="0" presId="urn:microsoft.com/office/officeart/2005/8/layout/process1"/>
    <dgm:cxn modelId="{5955A8F7-9A5E-4753-B630-4EE05FEFFF8F}" type="presParOf" srcId="{255518F4-FC5D-4584-AA7C-4DC92568F5E0}" destId="{C3A6F1E5-C652-4EA0-B954-E5FAA8BFD4C8}" srcOrd="5" destOrd="0" presId="urn:microsoft.com/office/officeart/2005/8/layout/process1"/>
    <dgm:cxn modelId="{88E9EB53-9AEB-4FA4-8E28-FDAC048E73A3}" type="presParOf" srcId="{C3A6F1E5-C652-4EA0-B954-E5FAA8BFD4C8}" destId="{91E7C42E-E929-4BEC-9516-841E778B25A9}" srcOrd="0" destOrd="0" presId="urn:microsoft.com/office/officeart/2005/8/layout/process1"/>
    <dgm:cxn modelId="{D65C0687-3975-4E65-9870-E29B32824241}" type="presParOf" srcId="{255518F4-FC5D-4584-AA7C-4DC92568F5E0}" destId="{F6936E63-3CCB-49A5-BD64-A9C027D25677}"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5C1159C-CB98-4FA8-86B5-C53363571F4C}" type="doc">
      <dgm:prSet loTypeId="urn:microsoft.com/office/officeart/2005/8/layout/hList2" loCatId="list" qsTypeId="urn:microsoft.com/office/officeart/2005/8/quickstyle/simple1" qsCatId="simple" csTypeId="urn:microsoft.com/office/officeart/2005/8/colors/accent1_2" csCatId="accent1" phldr="1"/>
      <dgm:spPr/>
      <dgm:t>
        <a:bodyPr/>
        <a:lstStyle/>
        <a:p>
          <a:endParaRPr lang="es-CL"/>
        </a:p>
      </dgm:t>
    </dgm:pt>
    <dgm:pt modelId="{E64AB40A-2C23-4EA9-BCEF-5013B166FE55}">
      <dgm:prSet phldrT="[Texto]"/>
      <dgm:spPr/>
      <dgm:t>
        <a:bodyPr/>
        <a:lstStyle/>
        <a:p>
          <a:r>
            <a:rPr lang="es-MX" b="1" dirty="0">
              <a:solidFill>
                <a:schemeClr val="tx1"/>
              </a:solidFill>
              <a:latin typeface="+mn-lt"/>
              <a:cs typeface="Arial" panose="020B0604020202020204" pitchFamily="34" charset="0"/>
            </a:rPr>
            <a:t>Secuencial</a:t>
          </a:r>
          <a:endParaRPr lang="es-CL" b="1" dirty="0">
            <a:solidFill>
              <a:schemeClr val="tx1"/>
            </a:solidFill>
            <a:latin typeface="+mn-lt"/>
          </a:endParaRPr>
        </a:p>
      </dgm:t>
    </dgm:pt>
    <dgm:pt modelId="{97E93EB1-25C5-40B3-9FE4-E874E5ADA498}" type="parTrans" cxnId="{DF67153E-7D89-4CB5-869E-7A04186EAE98}">
      <dgm:prSet/>
      <dgm:spPr/>
      <dgm:t>
        <a:bodyPr/>
        <a:lstStyle/>
        <a:p>
          <a:endParaRPr lang="es-CL">
            <a:latin typeface="+mn-lt"/>
          </a:endParaRPr>
        </a:p>
      </dgm:t>
    </dgm:pt>
    <dgm:pt modelId="{44A649B6-CB2E-4C6D-AA84-BBEC03EED741}" type="sibTrans" cxnId="{DF67153E-7D89-4CB5-869E-7A04186EAE98}">
      <dgm:prSet/>
      <dgm:spPr/>
      <dgm:t>
        <a:bodyPr/>
        <a:lstStyle/>
        <a:p>
          <a:endParaRPr lang="es-CL">
            <a:latin typeface="+mn-lt"/>
          </a:endParaRPr>
        </a:p>
      </dgm:t>
    </dgm:pt>
    <dgm:pt modelId="{4BCB6B51-6428-4C33-91BA-9024B9B2B6E5}">
      <dgm:prSet phldrT="[Texto]"/>
      <dgm:spPr/>
      <dgm:t>
        <a:bodyPr/>
        <a:lstStyle/>
        <a:p>
          <a:r>
            <a:rPr lang="es-MX" dirty="0">
              <a:solidFill>
                <a:schemeClr val="bg1"/>
              </a:solidFill>
              <a:latin typeface="+mn-lt"/>
              <a:cs typeface="Arial" panose="020B0604020202020204" pitchFamily="34" charset="0"/>
            </a:rPr>
            <a:t>Cada nueva versión se le asigna un número secuencial, </a:t>
          </a:r>
          <a:r>
            <a:rPr lang="es-MX" b="1" dirty="0">
              <a:solidFill>
                <a:schemeClr val="bg1"/>
              </a:solidFill>
              <a:latin typeface="+mn-lt"/>
              <a:cs typeface="Arial" panose="020B0604020202020204" pitchFamily="34" charset="0"/>
            </a:rPr>
            <a:t>como 1.0, 1.1, 1.2</a:t>
          </a:r>
          <a:r>
            <a:rPr lang="es-MX" dirty="0">
              <a:solidFill>
                <a:schemeClr val="bg1"/>
              </a:solidFill>
              <a:latin typeface="+mn-lt"/>
              <a:cs typeface="Arial" panose="020B0604020202020204" pitchFamily="34" charset="0"/>
            </a:rPr>
            <a:t>, etc. </a:t>
          </a:r>
          <a:endParaRPr lang="es-CL" dirty="0">
            <a:solidFill>
              <a:schemeClr val="bg1"/>
            </a:solidFill>
            <a:latin typeface="+mn-lt"/>
          </a:endParaRPr>
        </a:p>
      </dgm:t>
    </dgm:pt>
    <dgm:pt modelId="{274BF66A-582A-4956-8232-EC99F763A1DE}" type="parTrans" cxnId="{14F82116-F901-4DB8-9E05-6D7365B34187}">
      <dgm:prSet/>
      <dgm:spPr/>
      <dgm:t>
        <a:bodyPr/>
        <a:lstStyle/>
        <a:p>
          <a:endParaRPr lang="es-CL">
            <a:latin typeface="+mn-lt"/>
          </a:endParaRPr>
        </a:p>
      </dgm:t>
    </dgm:pt>
    <dgm:pt modelId="{E516DE47-05BF-4563-ADB6-1C93FA9C39B2}" type="sibTrans" cxnId="{14F82116-F901-4DB8-9E05-6D7365B34187}">
      <dgm:prSet/>
      <dgm:spPr/>
      <dgm:t>
        <a:bodyPr/>
        <a:lstStyle/>
        <a:p>
          <a:endParaRPr lang="es-CL">
            <a:latin typeface="+mn-lt"/>
          </a:endParaRPr>
        </a:p>
      </dgm:t>
    </dgm:pt>
    <dgm:pt modelId="{D9DCC8CF-5989-4CCC-AFEA-EA0F8ADFDF0E}">
      <dgm:prSet phldrT="[Texto]"/>
      <dgm:spPr/>
      <dgm:t>
        <a:bodyPr/>
        <a:lstStyle/>
        <a:p>
          <a:r>
            <a:rPr lang="es-MX" dirty="0">
              <a:solidFill>
                <a:schemeClr val="bg1"/>
              </a:solidFill>
              <a:latin typeface="+mn-lt"/>
              <a:cs typeface="Arial" panose="020B0604020202020204" pitchFamily="34" charset="0"/>
            </a:rPr>
            <a:t>Fácil de entender e implementar</a:t>
          </a:r>
          <a:endParaRPr lang="es-CL" dirty="0">
            <a:solidFill>
              <a:schemeClr val="bg1"/>
            </a:solidFill>
            <a:latin typeface="+mn-lt"/>
          </a:endParaRPr>
        </a:p>
      </dgm:t>
    </dgm:pt>
    <dgm:pt modelId="{46A3B5C2-9D0C-40CB-84EC-2EB0C1D2589F}" type="parTrans" cxnId="{72168827-2FF6-4D7B-AF48-72AB2C69D1C3}">
      <dgm:prSet/>
      <dgm:spPr/>
      <dgm:t>
        <a:bodyPr/>
        <a:lstStyle/>
        <a:p>
          <a:endParaRPr lang="es-CL">
            <a:latin typeface="+mn-lt"/>
          </a:endParaRPr>
        </a:p>
      </dgm:t>
    </dgm:pt>
    <dgm:pt modelId="{511AE0B4-16FF-4110-B946-163178DD129D}" type="sibTrans" cxnId="{72168827-2FF6-4D7B-AF48-72AB2C69D1C3}">
      <dgm:prSet/>
      <dgm:spPr/>
      <dgm:t>
        <a:bodyPr/>
        <a:lstStyle/>
        <a:p>
          <a:endParaRPr lang="es-CL">
            <a:latin typeface="+mn-lt"/>
          </a:endParaRPr>
        </a:p>
      </dgm:t>
    </dgm:pt>
    <dgm:pt modelId="{83B1F553-2801-4168-BFEE-D4A98BD37BCF}">
      <dgm:prSet phldrT="[Texto]"/>
      <dgm:spPr/>
      <dgm:t>
        <a:bodyPr/>
        <a:lstStyle/>
        <a:p>
          <a:r>
            <a:rPr lang="es-MX" dirty="0">
              <a:solidFill>
                <a:schemeClr val="bg1"/>
              </a:solidFill>
              <a:latin typeface="+mn-lt"/>
              <a:cs typeface="Arial" panose="020B0604020202020204" pitchFamily="34" charset="0"/>
            </a:rPr>
            <a:t>No proporciona mucha información sobre los cambios realizados en el software.</a:t>
          </a:r>
          <a:endParaRPr lang="es-CL" dirty="0">
            <a:solidFill>
              <a:schemeClr val="bg1"/>
            </a:solidFill>
            <a:latin typeface="+mn-lt"/>
          </a:endParaRPr>
        </a:p>
      </dgm:t>
    </dgm:pt>
    <dgm:pt modelId="{58B46616-1ADA-48B2-BB43-C9C60212882B}" type="parTrans" cxnId="{5BF4368A-E12D-4060-97B7-0EA829711372}">
      <dgm:prSet/>
      <dgm:spPr/>
      <dgm:t>
        <a:bodyPr/>
        <a:lstStyle/>
        <a:p>
          <a:endParaRPr lang="es-CL">
            <a:latin typeface="+mn-lt"/>
          </a:endParaRPr>
        </a:p>
      </dgm:t>
    </dgm:pt>
    <dgm:pt modelId="{A808D751-0174-4C3D-8B8A-E9F682C8BBC4}" type="sibTrans" cxnId="{5BF4368A-E12D-4060-97B7-0EA829711372}">
      <dgm:prSet/>
      <dgm:spPr/>
      <dgm:t>
        <a:bodyPr/>
        <a:lstStyle/>
        <a:p>
          <a:endParaRPr lang="es-CL">
            <a:latin typeface="+mn-lt"/>
          </a:endParaRPr>
        </a:p>
      </dgm:t>
    </dgm:pt>
    <dgm:pt modelId="{E870E92A-085D-4593-B29E-104F52E09049}">
      <dgm:prSet phldrT="[Texto]"/>
      <dgm:spPr/>
      <dgm:t>
        <a:bodyPr/>
        <a:lstStyle/>
        <a:p>
          <a:r>
            <a:rPr lang="es-CL" b="1" dirty="0">
              <a:latin typeface="+mn-lt"/>
              <a:cs typeface="Arial" panose="020B0604020202020204" pitchFamily="34" charset="0"/>
            </a:rPr>
            <a:t>Por fecha</a:t>
          </a:r>
        </a:p>
      </dgm:t>
    </dgm:pt>
    <dgm:pt modelId="{09600432-4ACD-4426-A8BD-D5310A67D9B6}" type="parTrans" cxnId="{DFDCC054-A687-44D5-A018-6E6B39C60762}">
      <dgm:prSet/>
      <dgm:spPr/>
      <dgm:t>
        <a:bodyPr/>
        <a:lstStyle/>
        <a:p>
          <a:endParaRPr lang="es-CL">
            <a:latin typeface="+mn-lt"/>
          </a:endParaRPr>
        </a:p>
      </dgm:t>
    </dgm:pt>
    <dgm:pt modelId="{50616053-E3FB-44C5-9755-A6EB6DDC0D74}" type="sibTrans" cxnId="{DFDCC054-A687-44D5-A018-6E6B39C60762}">
      <dgm:prSet/>
      <dgm:spPr/>
      <dgm:t>
        <a:bodyPr/>
        <a:lstStyle/>
        <a:p>
          <a:endParaRPr lang="es-CL">
            <a:latin typeface="+mn-lt"/>
          </a:endParaRPr>
        </a:p>
      </dgm:t>
    </dgm:pt>
    <dgm:pt modelId="{8EF4FB67-03A8-4003-8DAC-E623F1C33385}">
      <dgm:prSet phldrT="[Texto]"/>
      <dgm:spPr/>
      <dgm:t>
        <a:bodyPr/>
        <a:lstStyle/>
        <a:p>
          <a:r>
            <a:rPr lang="es-MX" dirty="0">
              <a:latin typeface="+mn-lt"/>
            </a:rPr>
            <a:t>Se basa en la fecha de lanzamiento, como 2022.01.01. </a:t>
          </a:r>
          <a:endParaRPr lang="es-CL" dirty="0">
            <a:latin typeface="+mn-lt"/>
          </a:endParaRPr>
        </a:p>
      </dgm:t>
    </dgm:pt>
    <dgm:pt modelId="{7E74CD69-78F8-44AE-803D-5EF4E89A90AC}" type="parTrans" cxnId="{895C149D-9BDA-4497-A8D1-43D8B612F006}">
      <dgm:prSet/>
      <dgm:spPr/>
      <dgm:t>
        <a:bodyPr/>
        <a:lstStyle/>
        <a:p>
          <a:endParaRPr lang="es-CL">
            <a:latin typeface="+mn-lt"/>
          </a:endParaRPr>
        </a:p>
      </dgm:t>
    </dgm:pt>
    <dgm:pt modelId="{27E824E6-DC57-43B6-A3B6-97F52500DA7B}" type="sibTrans" cxnId="{895C149D-9BDA-4497-A8D1-43D8B612F006}">
      <dgm:prSet/>
      <dgm:spPr/>
      <dgm:t>
        <a:bodyPr/>
        <a:lstStyle/>
        <a:p>
          <a:endParaRPr lang="es-CL">
            <a:latin typeface="+mn-lt"/>
          </a:endParaRPr>
        </a:p>
      </dgm:t>
    </dgm:pt>
    <dgm:pt modelId="{ED96A66A-1E1E-4BD4-8A3F-51F786214E6E}">
      <dgm:prSet phldrT="[Texto]"/>
      <dgm:spPr/>
      <dgm:t>
        <a:bodyPr/>
        <a:lstStyle/>
        <a:p>
          <a:r>
            <a:rPr lang="es-MX" dirty="0">
              <a:solidFill>
                <a:schemeClr val="bg1"/>
              </a:solidFill>
              <a:latin typeface="+mn-lt"/>
              <a:cs typeface="Arial" panose="020B0604020202020204" pitchFamily="34" charset="0"/>
            </a:rPr>
            <a:t>Más sencillo</a:t>
          </a:r>
          <a:endParaRPr lang="es-CL" dirty="0">
            <a:solidFill>
              <a:schemeClr val="bg1"/>
            </a:solidFill>
            <a:latin typeface="+mn-lt"/>
          </a:endParaRPr>
        </a:p>
      </dgm:t>
    </dgm:pt>
    <dgm:pt modelId="{5C6D7193-86A3-4205-877B-6109B86E0DDD}" type="parTrans" cxnId="{A4A8E5B9-FAE5-4E54-8FCA-577F4F0DDECC}">
      <dgm:prSet/>
      <dgm:spPr/>
      <dgm:t>
        <a:bodyPr/>
        <a:lstStyle/>
        <a:p>
          <a:endParaRPr lang="es-CL">
            <a:latin typeface="+mn-lt"/>
          </a:endParaRPr>
        </a:p>
      </dgm:t>
    </dgm:pt>
    <dgm:pt modelId="{BD989477-7159-4302-B168-7A79BF35FA79}" type="sibTrans" cxnId="{A4A8E5B9-FAE5-4E54-8FCA-577F4F0DDECC}">
      <dgm:prSet/>
      <dgm:spPr/>
      <dgm:t>
        <a:bodyPr/>
        <a:lstStyle/>
        <a:p>
          <a:endParaRPr lang="es-CL">
            <a:latin typeface="+mn-lt"/>
          </a:endParaRPr>
        </a:p>
      </dgm:t>
    </dgm:pt>
    <dgm:pt modelId="{E81F730E-6E68-44B9-B32A-0D90B0B16BED}">
      <dgm:prSet phldrT="[Texto]"/>
      <dgm:spPr/>
      <dgm:t>
        <a:bodyPr/>
        <a:lstStyle/>
        <a:p>
          <a:r>
            <a:rPr lang="es-MX" dirty="0">
              <a:latin typeface="+mn-lt"/>
            </a:rPr>
            <a:t>Ayuda a los desarrolladores y usuarios a realizar un seguimiento de los cambios realizados en el software a lo largo del tiempo</a:t>
          </a:r>
          <a:endParaRPr lang="es-CL" dirty="0">
            <a:latin typeface="+mn-lt"/>
          </a:endParaRPr>
        </a:p>
      </dgm:t>
    </dgm:pt>
    <dgm:pt modelId="{9C93C6A4-2D64-47EC-9ED8-A6CB4D56D8B8}" type="parTrans" cxnId="{1A0607E3-3D66-4ACF-A1E9-42C63E5287B8}">
      <dgm:prSet/>
      <dgm:spPr/>
      <dgm:t>
        <a:bodyPr/>
        <a:lstStyle/>
        <a:p>
          <a:endParaRPr lang="es-CL">
            <a:latin typeface="+mn-lt"/>
          </a:endParaRPr>
        </a:p>
      </dgm:t>
    </dgm:pt>
    <dgm:pt modelId="{1FB0311C-A567-4CEF-980E-79A8FC27C54F}" type="sibTrans" cxnId="{1A0607E3-3D66-4ACF-A1E9-42C63E5287B8}">
      <dgm:prSet/>
      <dgm:spPr/>
      <dgm:t>
        <a:bodyPr/>
        <a:lstStyle/>
        <a:p>
          <a:endParaRPr lang="es-CL">
            <a:latin typeface="+mn-lt"/>
          </a:endParaRPr>
        </a:p>
      </dgm:t>
    </dgm:pt>
    <dgm:pt modelId="{142CF255-2C7B-401D-BF28-457248C50C59}">
      <dgm:prSet phldrT="[Texto]"/>
      <dgm:spPr/>
      <dgm:t>
        <a:bodyPr/>
        <a:lstStyle/>
        <a:p>
          <a:r>
            <a:rPr lang="es-MX" dirty="0">
              <a:latin typeface="+mn-lt"/>
            </a:rPr>
            <a:t>No proporciona mucha información sobre los cambios realizados en el software.</a:t>
          </a:r>
          <a:endParaRPr lang="es-CL" dirty="0">
            <a:latin typeface="+mn-lt"/>
          </a:endParaRPr>
        </a:p>
      </dgm:t>
    </dgm:pt>
    <dgm:pt modelId="{353BEE27-80A4-4AD1-9111-E6E3E6350286}" type="parTrans" cxnId="{BC72DE1C-2135-4E0E-A1A1-71CBFD7E6A06}">
      <dgm:prSet/>
      <dgm:spPr/>
      <dgm:t>
        <a:bodyPr/>
        <a:lstStyle/>
        <a:p>
          <a:endParaRPr lang="es-CL">
            <a:latin typeface="+mn-lt"/>
          </a:endParaRPr>
        </a:p>
      </dgm:t>
    </dgm:pt>
    <dgm:pt modelId="{57BF9614-5E10-4F0B-BCCC-E43257BCEE29}" type="sibTrans" cxnId="{BC72DE1C-2135-4E0E-A1A1-71CBFD7E6A06}">
      <dgm:prSet/>
      <dgm:spPr/>
      <dgm:t>
        <a:bodyPr/>
        <a:lstStyle/>
        <a:p>
          <a:endParaRPr lang="es-CL">
            <a:latin typeface="+mn-lt"/>
          </a:endParaRPr>
        </a:p>
      </dgm:t>
    </dgm:pt>
    <dgm:pt modelId="{CC6304AB-F646-4739-908C-8D2E33B3CCF7}">
      <dgm:prSet phldrT="[Texto]"/>
      <dgm:spPr/>
      <dgm:t>
        <a:bodyPr/>
        <a:lstStyle/>
        <a:p>
          <a:r>
            <a:rPr lang="es-CL" b="1" dirty="0">
              <a:latin typeface="+mn-lt"/>
            </a:rPr>
            <a:t>Semántico</a:t>
          </a:r>
        </a:p>
      </dgm:t>
    </dgm:pt>
    <dgm:pt modelId="{91CE6333-8803-4250-8A1D-ACC72450AC18}" type="parTrans" cxnId="{0F40794D-D165-49BC-B858-3742C29B146A}">
      <dgm:prSet/>
      <dgm:spPr/>
      <dgm:t>
        <a:bodyPr/>
        <a:lstStyle/>
        <a:p>
          <a:endParaRPr lang="es-CL">
            <a:latin typeface="+mn-lt"/>
          </a:endParaRPr>
        </a:p>
      </dgm:t>
    </dgm:pt>
    <dgm:pt modelId="{D7021218-520E-4252-95D7-96D5569FCBA2}" type="sibTrans" cxnId="{0F40794D-D165-49BC-B858-3742C29B146A}">
      <dgm:prSet/>
      <dgm:spPr/>
      <dgm:t>
        <a:bodyPr/>
        <a:lstStyle/>
        <a:p>
          <a:endParaRPr lang="es-CL">
            <a:latin typeface="+mn-lt"/>
          </a:endParaRPr>
        </a:p>
      </dgm:t>
    </dgm:pt>
    <dgm:pt modelId="{67CAB9A9-15E2-417E-A914-D7AA368AC826}">
      <dgm:prSet phldrT="[Texto]"/>
      <dgm:spPr/>
      <dgm:t>
        <a:bodyPr/>
        <a:lstStyle/>
        <a:p>
          <a:r>
            <a:rPr lang="es-MX" dirty="0">
              <a:latin typeface="+mn-lt"/>
            </a:rPr>
            <a:t>Se basa en un esquema numérico de tres partes, como 1.0.0</a:t>
          </a:r>
          <a:endParaRPr lang="es-CL" dirty="0">
            <a:latin typeface="+mn-lt"/>
          </a:endParaRPr>
        </a:p>
      </dgm:t>
    </dgm:pt>
    <dgm:pt modelId="{CBE37E80-B9DE-4CE3-9921-13AFF3C9EEB7}" type="parTrans" cxnId="{487DFA85-CEF8-4443-8A14-A55F6BABE7C4}">
      <dgm:prSet/>
      <dgm:spPr/>
      <dgm:t>
        <a:bodyPr/>
        <a:lstStyle/>
        <a:p>
          <a:endParaRPr lang="es-CL">
            <a:latin typeface="+mn-lt"/>
          </a:endParaRPr>
        </a:p>
      </dgm:t>
    </dgm:pt>
    <dgm:pt modelId="{91044080-4A77-4BAC-9790-72C6EA1D3855}" type="sibTrans" cxnId="{487DFA85-CEF8-4443-8A14-A55F6BABE7C4}">
      <dgm:prSet/>
      <dgm:spPr/>
      <dgm:t>
        <a:bodyPr/>
        <a:lstStyle/>
        <a:p>
          <a:endParaRPr lang="es-CL">
            <a:latin typeface="+mn-lt"/>
          </a:endParaRPr>
        </a:p>
      </dgm:t>
    </dgm:pt>
    <dgm:pt modelId="{A606A638-4DCB-4E1B-B002-AA8538C7F803}">
      <dgm:prSet phldrT="[Texto]"/>
      <dgm:spPr/>
      <dgm:t>
        <a:bodyPr/>
        <a:lstStyle/>
        <a:p>
          <a:r>
            <a:rPr lang="es-MX" dirty="0">
              <a:latin typeface="+mn-lt"/>
            </a:rPr>
            <a:t>El primer número representa una versión principal, el segundo número representa una versión menor y el tercer número representa una versión de parche.</a:t>
          </a:r>
          <a:endParaRPr lang="es-CL" dirty="0">
            <a:latin typeface="+mn-lt"/>
          </a:endParaRPr>
        </a:p>
      </dgm:t>
    </dgm:pt>
    <dgm:pt modelId="{06DBEFAB-FAA2-4771-827E-4C18F3373687}" type="parTrans" cxnId="{25D6F510-89A3-467C-A30E-4AB58DB8E544}">
      <dgm:prSet/>
      <dgm:spPr/>
      <dgm:t>
        <a:bodyPr/>
        <a:lstStyle/>
        <a:p>
          <a:endParaRPr lang="es-CL">
            <a:latin typeface="+mn-lt"/>
          </a:endParaRPr>
        </a:p>
      </dgm:t>
    </dgm:pt>
    <dgm:pt modelId="{CC60607A-7411-49D7-9019-3710108426EB}" type="sibTrans" cxnId="{25D6F510-89A3-467C-A30E-4AB58DB8E544}">
      <dgm:prSet/>
      <dgm:spPr/>
      <dgm:t>
        <a:bodyPr/>
        <a:lstStyle/>
        <a:p>
          <a:endParaRPr lang="es-CL">
            <a:latin typeface="+mn-lt"/>
          </a:endParaRPr>
        </a:p>
      </dgm:t>
    </dgm:pt>
    <dgm:pt modelId="{452CF713-A4F4-4207-9C87-E122C2A65F1A}">
      <dgm:prSet phldrT="[Texto]"/>
      <dgm:spPr/>
      <dgm:t>
        <a:bodyPr/>
        <a:lstStyle/>
        <a:p>
          <a:r>
            <a:rPr lang="es-MX" dirty="0">
              <a:latin typeface="+mn-lt"/>
            </a:rPr>
            <a:t>Proporciona más información sobre los cambios realizados en el software</a:t>
          </a:r>
          <a:endParaRPr lang="es-CL" dirty="0">
            <a:latin typeface="+mn-lt"/>
          </a:endParaRPr>
        </a:p>
      </dgm:t>
    </dgm:pt>
    <dgm:pt modelId="{5B9DA19D-D7DF-4DEC-807F-C427B1859BB0}" type="parTrans" cxnId="{ED569732-FBA0-420A-8BFB-216AF7C1270E}">
      <dgm:prSet/>
      <dgm:spPr/>
      <dgm:t>
        <a:bodyPr/>
        <a:lstStyle/>
        <a:p>
          <a:endParaRPr lang="es-CL">
            <a:latin typeface="+mn-lt"/>
          </a:endParaRPr>
        </a:p>
      </dgm:t>
    </dgm:pt>
    <dgm:pt modelId="{BB78E7BC-8E12-46AE-86D0-E0DF45AFBCF0}" type="sibTrans" cxnId="{ED569732-FBA0-420A-8BFB-216AF7C1270E}">
      <dgm:prSet/>
      <dgm:spPr/>
      <dgm:t>
        <a:bodyPr/>
        <a:lstStyle/>
        <a:p>
          <a:endParaRPr lang="es-CL">
            <a:latin typeface="+mn-lt"/>
          </a:endParaRPr>
        </a:p>
      </dgm:t>
    </dgm:pt>
    <dgm:pt modelId="{E9E75EFD-1B5D-43D5-B318-0B8488577BE8}">
      <dgm:prSet phldrT="[Texto]"/>
      <dgm:spPr/>
      <dgm:t>
        <a:bodyPr/>
        <a:lstStyle/>
        <a:p>
          <a:r>
            <a:rPr lang="es-MX" dirty="0">
              <a:latin typeface="+mn-lt"/>
            </a:rPr>
            <a:t>Ayuda a los desarrolladores y usuarios a comprender el impacto de los cambios en el software.</a:t>
          </a:r>
          <a:endParaRPr lang="es-CL" dirty="0">
            <a:latin typeface="+mn-lt"/>
          </a:endParaRPr>
        </a:p>
      </dgm:t>
    </dgm:pt>
    <dgm:pt modelId="{2156C30E-FDF5-4079-8003-1F2BBF7EFD9F}" type="parTrans" cxnId="{098527CC-50C9-46A4-85C4-A545EBC3CCD2}">
      <dgm:prSet/>
      <dgm:spPr/>
      <dgm:t>
        <a:bodyPr/>
        <a:lstStyle/>
        <a:p>
          <a:endParaRPr lang="es-CL">
            <a:latin typeface="+mn-lt"/>
          </a:endParaRPr>
        </a:p>
      </dgm:t>
    </dgm:pt>
    <dgm:pt modelId="{4BD6F0C3-CFF1-4EA4-8404-08C5C42FC328}" type="sibTrans" cxnId="{098527CC-50C9-46A4-85C4-A545EBC3CCD2}">
      <dgm:prSet/>
      <dgm:spPr/>
      <dgm:t>
        <a:bodyPr/>
        <a:lstStyle/>
        <a:p>
          <a:endParaRPr lang="es-CL">
            <a:latin typeface="+mn-lt"/>
          </a:endParaRPr>
        </a:p>
      </dgm:t>
    </dgm:pt>
    <dgm:pt modelId="{C6507B54-D536-4D6E-AE76-5924074F7783}" type="pres">
      <dgm:prSet presAssocID="{85C1159C-CB98-4FA8-86B5-C53363571F4C}" presName="linearFlow" presStyleCnt="0">
        <dgm:presLayoutVars>
          <dgm:dir/>
          <dgm:animLvl val="lvl"/>
          <dgm:resizeHandles/>
        </dgm:presLayoutVars>
      </dgm:prSet>
      <dgm:spPr/>
    </dgm:pt>
    <dgm:pt modelId="{539CF744-0ED8-48EE-9838-7625C9D43FB5}" type="pres">
      <dgm:prSet presAssocID="{E64AB40A-2C23-4EA9-BCEF-5013B166FE55}" presName="compositeNode" presStyleCnt="0">
        <dgm:presLayoutVars>
          <dgm:bulletEnabled val="1"/>
        </dgm:presLayoutVars>
      </dgm:prSet>
      <dgm:spPr/>
    </dgm:pt>
    <dgm:pt modelId="{D9514B6F-BF85-438A-BF22-924B748DFCA3}" type="pres">
      <dgm:prSet presAssocID="{E64AB40A-2C23-4EA9-BCEF-5013B166FE55}" presName="image" presStyleLbl="fgImgPlace1" presStyleIdx="0" presStyleCnt="3"/>
      <dgm:spPr/>
    </dgm:pt>
    <dgm:pt modelId="{52CE0013-A8B8-465C-B830-14C116EAB8F3}" type="pres">
      <dgm:prSet presAssocID="{E64AB40A-2C23-4EA9-BCEF-5013B166FE55}" presName="childNode" presStyleLbl="node1" presStyleIdx="0" presStyleCnt="3">
        <dgm:presLayoutVars>
          <dgm:bulletEnabled val="1"/>
        </dgm:presLayoutVars>
      </dgm:prSet>
      <dgm:spPr/>
    </dgm:pt>
    <dgm:pt modelId="{774969CD-AC5B-401A-B982-9D950A449F09}" type="pres">
      <dgm:prSet presAssocID="{E64AB40A-2C23-4EA9-BCEF-5013B166FE55}" presName="parentNode" presStyleLbl="revTx" presStyleIdx="0" presStyleCnt="3">
        <dgm:presLayoutVars>
          <dgm:chMax val="0"/>
          <dgm:bulletEnabled val="1"/>
        </dgm:presLayoutVars>
      </dgm:prSet>
      <dgm:spPr/>
    </dgm:pt>
    <dgm:pt modelId="{8F5FF399-50D3-4AA6-9F46-466340485260}" type="pres">
      <dgm:prSet presAssocID="{44A649B6-CB2E-4C6D-AA84-BBEC03EED741}" presName="sibTrans" presStyleCnt="0"/>
      <dgm:spPr/>
    </dgm:pt>
    <dgm:pt modelId="{D85F70BD-2050-463B-8C4F-25F7139874E4}" type="pres">
      <dgm:prSet presAssocID="{E870E92A-085D-4593-B29E-104F52E09049}" presName="compositeNode" presStyleCnt="0">
        <dgm:presLayoutVars>
          <dgm:bulletEnabled val="1"/>
        </dgm:presLayoutVars>
      </dgm:prSet>
      <dgm:spPr/>
    </dgm:pt>
    <dgm:pt modelId="{F5A9CAAD-CEE6-4209-99EC-D8012A20DA0B}" type="pres">
      <dgm:prSet presAssocID="{E870E92A-085D-4593-B29E-104F52E09049}" presName="image" presStyleLbl="fgImgPlace1" presStyleIdx="1" presStyleCnt="3"/>
      <dgm:spPr/>
    </dgm:pt>
    <dgm:pt modelId="{384310EB-0E49-4FAC-8037-616E1A1AE941}" type="pres">
      <dgm:prSet presAssocID="{E870E92A-085D-4593-B29E-104F52E09049}" presName="childNode" presStyleLbl="node1" presStyleIdx="1" presStyleCnt="3">
        <dgm:presLayoutVars>
          <dgm:bulletEnabled val="1"/>
        </dgm:presLayoutVars>
      </dgm:prSet>
      <dgm:spPr/>
    </dgm:pt>
    <dgm:pt modelId="{14FC752B-BE98-4A1C-9D63-EB9E76E1F9DA}" type="pres">
      <dgm:prSet presAssocID="{E870E92A-085D-4593-B29E-104F52E09049}" presName="parentNode" presStyleLbl="revTx" presStyleIdx="1" presStyleCnt="3">
        <dgm:presLayoutVars>
          <dgm:chMax val="0"/>
          <dgm:bulletEnabled val="1"/>
        </dgm:presLayoutVars>
      </dgm:prSet>
      <dgm:spPr/>
    </dgm:pt>
    <dgm:pt modelId="{B27A5F25-6D31-49C1-834C-2173A8075736}" type="pres">
      <dgm:prSet presAssocID="{50616053-E3FB-44C5-9755-A6EB6DDC0D74}" presName="sibTrans" presStyleCnt="0"/>
      <dgm:spPr/>
    </dgm:pt>
    <dgm:pt modelId="{8228FAE1-56D1-4FDD-84B8-C270C6D66A1F}" type="pres">
      <dgm:prSet presAssocID="{CC6304AB-F646-4739-908C-8D2E33B3CCF7}" presName="compositeNode" presStyleCnt="0">
        <dgm:presLayoutVars>
          <dgm:bulletEnabled val="1"/>
        </dgm:presLayoutVars>
      </dgm:prSet>
      <dgm:spPr/>
    </dgm:pt>
    <dgm:pt modelId="{AEC7B8F9-EF0B-4899-B0EF-0177ACC800AA}" type="pres">
      <dgm:prSet presAssocID="{CC6304AB-F646-4739-908C-8D2E33B3CCF7}" presName="image" presStyleLbl="fgImgPlace1" presStyleIdx="2" presStyleCnt="3"/>
      <dgm:spPr/>
    </dgm:pt>
    <dgm:pt modelId="{519FF115-8A14-4B78-B781-248768300B32}" type="pres">
      <dgm:prSet presAssocID="{CC6304AB-F646-4739-908C-8D2E33B3CCF7}" presName="childNode" presStyleLbl="node1" presStyleIdx="2" presStyleCnt="3">
        <dgm:presLayoutVars>
          <dgm:bulletEnabled val="1"/>
        </dgm:presLayoutVars>
      </dgm:prSet>
      <dgm:spPr/>
    </dgm:pt>
    <dgm:pt modelId="{A9D918BE-DB0C-4F04-BDAC-1C3072B9D8F3}" type="pres">
      <dgm:prSet presAssocID="{CC6304AB-F646-4739-908C-8D2E33B3CCF7}" presName="parentNode" presStyleLbl="revTx" presStyleIdx="2" presStyleCnt="3">
        <dgm:presLayoutVars>
          <dgm:chMax val="0"/>
          <dgm:bulletEnabled val="1"/>
        </dgm:presLayoutVars>
      </dgm:prSet>
      <dgm:spPr/>
    </dgm:pt>
  </dgm:ptLst>
  <dgm:cxnLst>
    <dgm:cxn modelId="{25D6F510-89A3-467C-A30E-4AB58DB8E544}" srcId="{67CAB9A9-15E2-417E-A914-D7AA368AC826}" destId="{A606A638-4DCB-4E1B-B002-AA8538C7F803}" srcOrd="0" destOrd="0" parTransId="{06DBEFAB-FAA2-4771-827E-4C18F3373687}" sibTransId="{CC60607A-7411-49D7-9019-3710108426EB}"/>
    <dgm:cxn modelId="{82D89612-4554-4EAA-8423-8CBAB493119F}" type="presOf" srcId="{D9DCC8CF-5989-4CCC-AFEA-EA0F8ADFDF0E}" destId="{52CE0013-A8B8-465C-B830-14C116EAB8F3}" srcOrd="0" destOrd="2" presId="urn:microsoft.com/office/officeart/2005/8/layout/hList2"/>
    <dgm:cxn modelId="{14F82116-F901-4DB8-9E05-6D7365B34187}" srcId="{E64AB40A-2C23-4EA9-BCEF-5013B166FE55}" destId="{4BCB6B51-6428-4C33-91BA-9024B9B2B6E5}" srcOrd="1" destOrd="0" parTransId="{274BF66A-582A-4956-8232-EC99F763A1DE}" sibTransId="{E516DE47-05BF-4563-ADB6-1C93FA9C39B2}"/>
    <dgm:cxn modelId="{BC72DE1C-2135-4E0E-A1A1-71CBFD7E6A06}" srcId="{E870E92A-085D-4593-B29E-104F52E09049}" destId="{142CF255-2C7B-401D-BF28-457248C50C59}" srcOrd="2" destOrd="0" parTransId="{353BEE27-80A4-4AD1-9111-E6E3E6350286}" sibTransId="{57BF9614-5E10-4F0B-BCCC-E43257BCEE29}"/>
    <dgm:cxn modelId="{C2011C23-9452-470E-80F1-97D2321333B5}" type="presOf" srcId="{83B1F553-2801-4168-BFEE-D4A98BD37BCF}" destId="{52CE0013-A8B8-465C-B830-14C116EAB8F3}" srcOrd="0" destOrd="3" presId="urn:microsoft.com/office/officeart/2005/8/layout/hList2"/>
    <dgm:cxn modelId="{72168827-2FF6-4D7B-AF48-72AB2C69D1C3}" srcId="{E64AB40A-2C23-4EA9-BCEF-5013B166FE55}" destId="{D9DCC8CF-5989-4CCC-AFEA-EA0F8ADFDF0E}" srcOrd="2" destOrd="0" parTransId="{46A3B5C2-9D0C-40CB-84EC-2EB0C1D2589F}" sibTransId="{511AE0B4-16FF-4110-B946-163178DD129D}"/>
    <dgm:cxn modelId="{ED569732-FBA0-420A-8BFB-216AF7C1270E}" srcId="{CC6304AB-F646-4739-908C-8D2E33B3CCF7}" destId="{452CF713-A4F4-4207-9C87-E122C2A65F1A}" srcOrd="1" destOrd="0" parTransId="{5B9DA19D-D7DF-4DEC-807F-C427B1859BB0}" sibTransId="{BB78E7BC-8E12-46AE-86D0-E0DF45AFBCF0}"/>
    <dgm:cxn modelId="{DF67153E-7D89-4CB5-869E-7A04186EAE98}" srcId="{85C1159C-CB98-4FA8-86B5-C53363571F4C}" destId="{E64AB40A-2C23-4EA9-BCEF-5013B166FE55}" srcOrd="0" destOrd="0" parTransId="{97E93EB1-25C5-40B3-9FE4-E874E5ADA498}" sibTransId="{44A649B6-CB2E-4C6D-AA84-BBEC03EED741}"/>
    <dgm:cxn modelId="{7E125860-861D-461A-A0CA-87355163DC87}" type="presOf" srcId="{ED96A66A-1E1E-4BD4-8A3F-51F786214E6E}" destId="{52CE0013-A8B8-465C-B830-14C116EAB8F3}" srcOrd="0" destOrd="0" presId="urn:microsoft.com/office/officeart/2005/8/layout/hList2"/>
    <dgm:cxn modelId="{0F40794D-D165-49BC-B858-3742C29B146A}" srcId="{85C1159C-CB98-4FA8-86B5-C53363571F4C}" destId="{CC6304AB-F646-4739-908C-8D2E33B3CCF7}" srcOrd="2" destOrd="0" parTransId="{91CE6333-8803-4250-8A1D-ACC72450AC18}" sibTransId="{D7021218-520E-4252-95D7-96D5569FCBA2}"/>
    <dgm:cxn modelId="{DFDCC054-A687-44D5-A018-6E6B39C60762}" srcId="{85C1159C-CB98-4FA8-86B5-C53363571F4C}" destId="{E870E92A-085D-4593-B29E-104F52E09049}" srcOrd="1" destOrd="0" parTransId="{09600432-4ACD-4426-A8BD-D5310A67D9B6}" sibTransId="{50616053-E3FB-44C5-9755-A6EB6DDC0D74}"/>
    <dgm:cxn modelId="{64D55D83-D98B-41AF-A447-A4C0B9E0A235}" type="presOf" srcId="{4BCB6B51-6428-4C33-91BA-9024B9B2B6E5}" destId="{52CE0013-A8B8-465C-B830-14C116EAB8F3}" srcOrd="0" destOrd="1" presId="urn:microsoft.com/office/officeart/2005/8/layout/hList2"/>
    <dgm:cxn modelId="{8BF34383-09D5-401C-B677-79E5624CF1BE}" type="presOf" srcId="{142CF255-2C7B-401D-BF28-457248C50C59}" destId="{384310EB-0E49-4FAC-8037-616E1A1AE941}" srcOrd="0" destOrd="2" presId="urn:microsoft.com/office/officeart/2005/8/layout/hList2"/>
    <dgm:cxn modelId="{99452F85-B472-4F0F-B157-F50C78E0C63C}" type="presOf" srcId="{8EF4FB67-03A8-4003-8DAC-E623F1C33385}" destId="{384310EB-0E49-4FAC-8037-616E1A1AE941}" srcOrd="0" destOrd="0" presId="urn:microsoft.com/office/officeart/2005/8/layout/hList2"/>
    <dgm:cxn modelId="{487DFA85-CEF8-4443-8A14-A55F6BABE7C4}" srcId="{CC6304AB-F646-4739-908C-8D2E33B3CCF7}" destId="{67CAB9A9-15E2-417E-A914-D7AA368AC826}" srcOrd="0" destOrd="0" parTransId="{CBE37E80-B9DE-4CE3-9921-13AFF3C9EEB7}" sibTransId="{91044080-4A77-4BAC-9790-72C6EA1D3855}"/>
    <dgm:cxn modelId="{5BF4368A-E12D-4060-97B7-0EA829711372}" srcId="{E64AB40A-2C23-4EA9-BCEF-5013B166FE55}" destId="{83B1F553-2801-4168-BFEE-D4A98BD37BCF}" srcOrd="3" destOrd="0" parTransId="{58B46616-1ADA-48B2-BB43-C9C60212882B}" sibTransId="{A808D751-0174-4C3D-8B8A-E9F682C8BBC4}"/>
    <dgm:cxn modelId="{895C149D-9BDA-4497-A8D1-43D8B612F006}" srcId="{E870E92A-085D-4593-B29E-104F52E09049}" destId="{8EF4FB67-03A8-4003-8DAC-E623F1C33385}" srcOrd="0" destOrd="0" parTransId="{7E74CD69-78F8-44AE-803D-5EF4E89A90AC}" sibTransId="{27E824E6-DC57-43B6-A3B6-97F52500DA7B}"/>
    <dgm:cxn modelId="{0F9F99A5-44B6-416B-BD55-0D55376DB6B1}" type="presOf" srcId="{E9E75EFD-1B5D-43D5-B318-0B8488577BE8}" destId="{519FF115-8A14-4B78-B781-248768300B32}" srcOrd="0" destOrd="3" presId="urn:microsoft.com/office/officeart/2005/8/layout/hList2"/>
    <dgm:cxn modelId="{38020CAB-0876-4A80-8F16-27E03E5F1638}" type="presOf" srcId="{E81F730E-6E68-44B9-B32A-0D90B0B16BED}" destId="{384310EB-0E49-4FAC-8037-616E1A1AE941}" srcOrd="0" destOrd="1" presId="urn:microsoft.com/office/officeart/2005/8/layout/hList2"/>
    <dgm:cxn modelId="{4FC398B0-FE09-45D3-B55C-7A600ED94769}" type="presOf" srcId="{85C1159C-CB98-4FA8-86B5-C53363571F4C}" destId="{C6507B54-D536-4D6E-AE76-5924074F7783}" srcOrd="0" destOrd="0" presId="urn:microsoft.com/office/officeart/2005/8/layout/hList2"/>
    <dgm:cxn modelId="{A4A8E5B9-FAE5-4E54-8FCA-577F4F0DDECC}" srcId="{E64AB40A-2C23-4EA9-BCEF-5013B166FE55}" destId="{ED96A66A-1E1E-4BD4-8A3F-51F786214E6E}" srcOrd="0" destOrd="0" parTransId="{5C6D7193-86A3-4205-877B-6109B86E0DDD}" sibTransId="{BD989477-7159-4302-B168-7A79BF35FA79}"/>
    <dgm:cxn modelId="{098527CC-50C9-46A4-85C4-A545EBC3CCD2}" srcId="{CC6304AB-F646-4739-908C-8D2E33B3CCF7}" destId="{E9E75EFD-1B5D-43D5-B318-0B8488577BE8}" srcOrd="2" destOrd="0" parTransId="{2156C30E-FDF5-4079-8003-1F2BBF7EFD9F}" sibTransId="{4BD6F0C3-CFF1-4EA4-8404-08C5C42FC328}"/>
    <dgm:cxn modelId="{39D3A8CC-E7F8-4CC3-A5EF-30DFB53D1E7D}" type="presOf" srcId="{CC6304AB-F646-4739-908C-8D2E33B3CCF7}" destId="{A9D918BE-DB0C-4F04-BDAC-1C3072B9D8F3}" srcOrd="0" destOrd="0" presId="urn:microsoft.com/office/officeart/2005/8/layout/hList2"/>
    <dgm:cxn modelId="{884E35D8-59DC-4A1D-A90F-861442AA4382}" type="presOf" srcId="{E64AB40A-2C23-4EA9-BCEF-5013B166FE55}" destId="{774969CD-AC5B-401A-B982-9D950A449F09}" srcOrd="0" destOrd="0" presId="urn:microsoft.com/office/officeart/2005/8/layout/hList2"/>
    <dgm:cxn modelId="{BD85ABDE-EBD9-4D8D-857A-0CB83C4E1475}" type="presOf" srcId="{A606A638-4DCB-4E1B-B002-AA8538C7F803}" destId="{519FF115-8A14-4B78-B781-248768300B32}" srcOrd="0" destOrd="1" presId="urn:microsoft.com/office/officeart/2005/8/layout/hList2"/>
    <dgm:cxn modelId="{1A0607E3-3D66-4ACF-A1E9-42C63E5287B8}" srcId="{E870E92A-085D-4593-B29E-104F52E09049}" destId="{E81F730E-6E68-44B9-B32A-0D90B0B16BED}" srcOrd="1" destOrd="0" parTransId="{9C93C6A4-2D64-47EC-9ED8-A6CB4D56D8B8}" sibTransId="{1FB0311C-A567-4CEF-980E-79A8FC27C54F}"/>
    <dgm:cxn modelId="{DC660DE7-3A8B-452E-A106-AB76E04CB367}" type="presOf" srcId="{67CAB9A9-15E2-417E-A914-D7AA368AC826}" destId="{519FF115-8A14-4B78-B781-248768300B32}" srcOrd="0" destOrd="0" presId="urn:microsoft.com/office/officeart/2005/8/layout/hList2"/>
    <dgm:cxn modelId="{D144FFE9-B13C-4B1A-9D3E-6ECBD355BEF8}" type="presOf" srcId="{452CF713-A4F4-4207-9C87-E122C2A65F1A}" destId="{519FF115-8A14-4B78-B781-248768300B32}" srcOrd="0" destOrd="2" presId="urn:microsoft.com/office/officeart/2005/8/layout/hList2"/>
    <dgm:cxn modelId="{042774FB-A008-40EC-90A9-A26455FE2D4D}" type="presOf" srcId="{E870E92A-085D-4593-B29E-104F52E09049}" destId="{14FC752B-BE98-4A1C-9D63-EB9E76E1F9DA}" srcOrd="0" destOrd="0" presId="urn:microsoft.com/office/officeart/2005/8/layout/hList2"/>
    <dgm:cxn modelId="{748E42A4-A647-44A5-88DB-D4E97EBB2262}" type="presParOf" srcId="{C6507B54-D536-4D6E-AE76-5924074F7783}" destId="{539CF744-0ED8-48EE-9838-7625C9D43FB5}" srcOrd="0" destOrd="0" presId="urn:microsoft.com/office/officeart/2005/8/layout/hList2"/>
    <dgm:cxn modelId="{4606A291-3C7C-4430-8BF6-FC05B67817CF}" type="presParOf" srcId="{539CF744-0ED8-48EE-9838-7625C9D43FB5}" destId="{D9514B6F-BF85-438A-BF22-924B748DFCA3}" srcOrd="0" destOrd="0" presId="urn:microsoft.com/office/officeart/2005/8/layout/hList2"/>
    <dgm:cxn modelId="{63149246-88B8-4DE8-8291-A99AA173857F}" type="presParOf" srcId="{539CF744-0ED8-48EE-9838-7625C9D43FB5}" destId="{52CE0013-A8B8-465C-B830-14C116EAB8F3}" srcOrd="1" destOrd="0" presId="urn:microsoft.com/office/officeart/2005/8/layout/hList2"/>
    <dgm:cxn modelId="{1C55EBD8-6BEF-4944-BE39-252998D4C53A}" type="presParOf" srcId="{539CF744-0ED8-48EE-9838-7625C9D43FB5}" destId="{774969CD-AC5B-401A-B982-9D950A449F09}" srcOrd="2" destOrd="0" presId="urn:microsoft.com/office/officeart/2005/8/layout/hList2"/>
    <dgm:cxn modelId="{F2E7B281-C146-421C-9200-5306DD77F719}" type="presParOf" srcId="{C6507B54-D536-4D6E-AE76-5924074F7783}" destId="{8F5FF399-50D3-4AA6-9F46-466340485260}" srcOrd="1" destOrd="0" presId="urn:microsoft.com/office/officeart/2005/8/layout/hList2"/>
    <dgm:cxn modelId="{AAC8979D-7455-4F56-88F0-C0F1FF44F1D6}" type="presParOf" srcId="{C6507B54-D536-4D6E-AE76-5924074F7783}" destId="{D85F70BD-2050-463B-8C4F-25F7139874E4}" srcOrd="2" destOrd="0" presId="urn:microsoft.com/office/officeart/2005/8/layout/hList2"/>
    <dgm:cxn modelId="{FA359538-99FB-481C-A8A8-234382F65BC0}" type="presParOf" srcId="{D85F70BD-2050-463B-8C4F-25F7139874E4}" destId="{F5A9CAAD-CEE6-4209-99EC-D8012A20DA0B}" srcOrd="0" destOrd="0" presId="urn:microsoft.com/office/officeart/2005/8/layout/hList2"/>
    <dgm:cxn modelId="{F87F3C48-9A41-4FBD-815D-6C3CF2F400DB}" type="presParOf" srcId="{D85F70BD-2050-463B-8C4F-25F7139874E4}" destId="{384310EB-0E49-4FAC-8037-616E1A1AE941}" srcOrd="1" destOrd="0" presId="urn:microsoft.com/office/officeart/2005/8/layout/hList2"/>
    <dgm:cxn modelId="{931E2A93-D653-4C76-94BB-E79DD48978FB}" type="presParOf" srcId="{D85F70BD-2050-463B-8C4F-25F7139874E4}" destId="{14FC752B-BE98-4A1C-9D63-EB9E76E1F9DA}" srcOrd="2" destOrd="0" presId="urn:microsoft.com/office/officeart/2005/8/layout/hList2"/>
    <dgm:cxn modelId="{B7CA3A5A-B2D3-47B3-9D77-B75A9DDC4D5A}" type="presParOf" srcId="{C6507B54-D536-4D6E-AE76-5924074F7783}" destId="{B27A5F25-6D31-49C1-834C-2173A8075736}" srcOrd="3" destOrd="0" presId="urn:microsoft.com/office/officeart/2005/8/layout/hList2"/>
    <dgm:cxn modelId="{E2C31C08-A646-404A-9B38-30B82CC006F2}" type="presParOf" srcId="{C6507B54-D536-4D6E-AE76-5924074F7783}" destId="{8228FAE1-56D1-4FDD-84B8-C270C6D66A1F}" srcOrd="4" destOrd="0" presId="urn:microsoft.com/office/officeart/2005/8/layout/hList2"/>
    <dgm:cxn modelId="{DAB70BB9-E118-4DC5-AC94-C8A1EF71AA79}" type="presParOf" srcId="{8228FAE1-56D1-4FDD-84B8-C270C6D66A1F}" destId="{AEC7B8F9-EF0B-4899-B0EF-0177ACC800AA}" srcOrd="0" destOrd="0" presId="urn:microsoft.com/office/officeart/2005/8/layout/hList2"/>
    <dgm:cxn modelId="{0F74565E-DA87-4D0E-B49E-5C7F59B9FFBC}" type="presParOf" srcId="{8228FAE1-56D1-4FDD-84B8-C270C6D66A1F}" destId="{519FF115-8A14-4B78-B781-248768300B32}" srcOrd="1" destOrd="0" presId="urn:microsoft.com/office/officeart/2005/8/layout/hList2"/>
    <dgm:cxn modelId="{A9CAFF07-3B51-4983-BEA0-4566FC6C5CFE}" type="presParOf" srcId="{8228FAE1-56D1-4FDD-84B8-C270C6D66A1F}" destId="{A9D918BE-DB0C-4F04-BDAC-1C3072B9D8F3}" srcOrd="2" destOrd="0" presId="urn:microsoft.com/office/officeart/2005/8/layout/h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4E2A6C4-8127-467A-A9A5-8EA447F7B3C3}"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s-ES"/>
        </a:p>
      </dgm:t>
    </dgm:pt>
    <dgm:pt modelId="{55336EB6-0F90-4025-8581-F1C4F28DFC86}">
      <dgm:prSet phldrT="[Texto]"/>
      <dgm:spPr>
        <a:solidFill>
          <a:srgbClr val="4E7CDD"/>
        </a:solidFill>
      </dgm:spPr>
      <dgm:t>
        <a:bodyPr/>
        <a:lstStyle/>
        <a:p>
          <a:r>
            <a:rPr lang="es-ES" baseline="0" dirty="0">
              <a:latin typeface="Arial" panose="020B0604020202020204" pitchFamily="34" charset="0"/>
            </a:rPr>
            <a:t>03</a:t>
          </a:r>
        </a:p>
      </dgm:t>
      <dgm:extLst>
        <a:ext uri="{E40237B7-FDA0-4F09-8148-C483321AD2D9}">
          <dgm14:cNvPr xmlns:dgm14="http://schemas.microsoft.com/office/drawing/2010/diagram" id="0" name="" descr="01&#10; Número de Versión Principal : se incrementa cuando hay cambios o actualizaciones importantes en el software que no son compatibles con versiones anteriores. Esto significa que cualquier software que dependa de la versión anterior no funcionará con la nueva versión. Por ejemplo, si se descubre una falla de seguridad importante en el software, es posible que sea necesaria una actualización importante de la versión para solucionarla&#10;02&#10; Número de versión secundaria: el número de versión secundaria se incrementa cuando se agregan nuevas características o funcionalidades al software, pero aún son compatibles con versiones anteriores. Esto significa que cualquier software que dependa de la versión anterior seguirá funcionando con la nueva versión. Por ejemplo, si se agrega una nueva función a un software, es posible que sea necesaria una actualización de versión menor para incluirla.&#10;03&#10; Número de versión del parche: el número de versión del parche se incrementa cuando se corrigen errores o se realizan pequeñas actualizaciones en el software, sin cambios importantes ni nuevas características. Esto significa que cualquier software que dependa de la versión anterior seguirá funcionando con la nueva versión. Por ejemplo, si se descubre un error menor en el software, es posible que sea necesario actualizar la versión del parche para solucionarlo.&#10;04&#10; Versiones preliminares: en algunos casos, el software puede tener versiones preliminares que aún no están listas para su uso en producción. Estas versiones se indican agregando un guión y un identificador de versión preliminar, como alfa, beta o rc, al número de versión. Por ejemplo, la versión 1.0.0-alpha.1 indicaría la primera versión alfa de la versión 1.0.0.&#10;05&#10; Metadatos de compilación: además de los números de versión y los identificadores previos al lanzamiento, el control de versiones semántico también permite incluir metadatos de compilación en el número de versión. Estos metadatos se indican agregando un signo más y un identificador de compilación, como un hash de confirmación o un número de compilación, al número de versión. Por ejemplo, la versión 1.0.0+20191010 indicaría una compilación de la versión 1.0.0 del 10 de octubre de 2019.&#10;"/>
        </a:ext>
      </dgm:extLst>
    </dgm:pt>
    <dgm:pt modelId="{27340820-6FF8-481F-8F34-C6669A09F815}" type="parTrans" cxnId="{D20DFB51-1DEF-443E-9FF5-E63570ABBABB}">
      <dgm:prSet/>
      <dgm:spPr/>
      <dgm:t>
        <a:bodyPr/>
        <a:lstStyle/>
        <a:p>
          <a:endParaRPr lang="es-ES"/>
        </a:p>
      </dgm:t>
    </dgm:pt>
    <dgm:pt modelId="{FB7F2FCC-13FD-4323-879F-A0DDF39D49BE}" type="sibTrans" cxnId="{D20DFB51-1DEF-443E-9FF5-E63570ABBABB}">
      <dgm:prSet/>
      <dgm:spPr/>
      <dgm:t>
        <a:bodyPr/>
        <a:lstStyle/>
        <a:p>
          <a:endParaRPr lang="es-ES"/>
        </a:p>
      </dgm:t>
    </dgm:pt>
    <dgm:pt modelId="{9EB92C9C-0D25-4AD7-A810-2DD18FEB3691}">
      <dgm:prSet phldrT="[Texto]" custT="1"/>
      <dgm:spPr/>
      <dgm:t>
        <a:bodyPr/>
        <a:lstStyle/>
        <a:p>
          <a:pPr algn="just"/>
          <a:r>
            <a:rPr lang="es-MX" sz="1100" b="1" dirty="0">
              <a:latin typeface="Arial" panose="020B0604020202020204" pitchFamily="34" charset="0"/>
              <a:cs typeface="Arial" panose="020B0604020202020204" pitchFamily="34" charset="0"/>
            </a:rPr>
            <a:t>Número de versión del parche</a:t>
          </a:r>
          <a:r>
            <a:rPr lang="es-MX" sz="1100" dirty="0">
              <a:latin typeface="Arial" panose="020B0604020202020204" pitchFamily="34" charset="0"/>
              <a:cs typeface="Arial" panose="020B0604020202020204" pitchFamily="34" charset="0"/>
            </a:rPr>
            <a:t>: el número de versión del parche se incrementa cuando se corrigen errores o se realizan pequeñas actualizaciones en el software, sin cambios importantes ni nuevas características. Esto significa que cualquier software que dependa de la versión anterior seguirá funcionando con la nueva versión. Por ejemplo, si se descubre un error menor en el software, es posible que sea necesario actualizar la versión del parche para solucionarlo.</a:t>
          </a:r>
          <a:endParaRPr lang="es-ES" sz="1100" dirty="0">
            <a:latin typeface="Arial" panose="020B0604020202020204" pitchFamily="34" charset="0"/>
            <a:cs typeface="Arial" panose="020B0604020202020204" pitchFamily="34" charset="0"/>
          </a:endParaRPr>
        </a:p>
      </dgm:t>
      <dgm:extLst>
        <a:ext uri="{E40237B7-FDA0-4F09-8148-C483321AD2D9}">
          <dgm14:cNvPr xmlns:dgm14="http://schemas.microsoft.com/office/drawing/2010/diagram" id="0" name="" descr="01&#10; Número de Versión Principal : se incrementa cuando hay cambios o actualizaciones importantes en el software que no son compatibles con versiones anteriores. Esto significa que cualquier software que dependa de la versión anterior no funcionará con la nueva versión. Por ejemplo, si se descubre una falla de seguridad importante en el software, es posible que sea necesaria una actualización importante de la versión para solucionarla&#10;02&#10; Número de versión secundaria: el número de versión secundaria se incrementa cuando se agregan nuevas características o funcionalidades al software, pero aún son compatibles con versiones anteriores. Esto significa que cualquier software que dependa de la versión anterior seguirá funcionando con la nueva versión. Por ejemplo, si se agrega una nueva función a un software, es posible que sea necesaria una actualización de versión menor para incluirla.&#10;03&#10; Número de versión del parche: el número de versión del parche se incrementa cuando se corrigen errores o se realizan pequeñas actualizaciones en el software, sin cambios importantes ni nuevas características. Esto significa que cualquier software que dependa de la versión anterior seguirá funcionando con la nueva versión. Por ejemplo, si se descubre un error menor en el software, es posible que sea necesario actualizar la versión del parche para solucionarlo.&#10;04&#10; Versiones preliminares: en algunos casos, el software puede tener versiones preliminares que aún no están listas para su uso en producción. Estas versiones se indican agregando un guión y un identificador de versión preliminar, como alfa, beta o rc, al número de versión. Por ejemplo, la versión 1.0.0-alpha.1 indicaría la primera versión alfa de la versión 1.0.0.&#10;05&#10; Metadatos de compilación: además de los números de versión y los identificadores previos al lanzamiento, el control de versiones semántico también permite incluir metadatos de compilación en el número de versión. Estos metadatos se indican agregando un signo más y un identificador de compilación, como un hash de confirmación o un número de compilación, al número de versión. Por ejemplo, la versión 1.0.0+20191010 indicaría una compilación de la versión 1.0.0 del 10 de octubre de 2019.&#10;"/>
        </a:ext>
      </dgm:extLst>
    </dgm:pt>
    <dgm:pt modelId="{F7442A65-8DC8-462A-A435-837D10AC7A3E}" type="parTrans" cxnId="{48DDFC5D-535D-4F04-A8D3-142B373CE01A}">
      <dgm:prSet/>
      <dgm:spPr/>
      <dgm:t>
        <a:bodyPr/>
        <a:lstStyle/>
        <a:p>
          <a:endParaRPr lang="es-ES"/>
        </a:p>
      </dgm:t>
    </dgm:pt>
    <dgm:pt modelId="{A61BB428-097E-4ABC-B195-E174ABB47D9D}" type="sibTrans" cxnId="{48DDFC5D-535D-4F04-A8D3-142B373CE01A}">
      <dgm:prSet/>
      <dgm:spPr/>
      <dgm:t>
        <a:bodyPr/>
        <a:lstStyle/>
        <a:p>
          <a:endParaRPr lang="es-ES"/>
        </a:p>
      </dgm:t>
    </dgm:pt>
    <dgm:pt modelId="{BE37AD17-D134-41DE-BD25-9328826074FF}">
      <dgm:prSet phldrT="[Texto]"/>
      <dgm:spPr>
        <a:solidFill>
          <a:srgbClr val="4E7CDD"/>
        </a:solidFill>
      </dgm:spPr>
      <dgm:t>
        <a:bodyPr/>
        <a:lstStyle/>
        <a:p>
          <a:r>
            <a:rPr lang="es-ES" baseline="0" dirty="0">
              <a:latin typeface="Arial" panose="020B0604020202020204" pitchFamily="34" charset="0"/>
            </a:rPr>
            <a:t>04</a:t>
          </a:r>
        </a:p>
      </dgm:t>
      <dgm:extLst>
        <a:ext uri="{E40237B7-FDA0-4F09-8148-C483321AD2D9}">
          <dgm14:cNvPr xmlns:dgm14="http://schemas.microsoft.com/office/drawing/2010/diagram" id="0" name="" descr="01&#10; Número de Versión Principal : se incrementa cuando hay cambios o actualizaciones importantes en el software que no son compatibles con versiones anteriores. Esto significa que cualquier software que dependa de la versión anterior no funcionará con la nueva versión. Por ejemplo, si se descubre una falla de seguridad importante en el software, es posible que sea necesaria una actualización importante de la versión para solucionarla&#10;02&#10; Número de versión secundaria: el número de versión secundaria se incrementa cuando se agregan nuevas características o funcionalidades al software, pero aún son compatibles con versiones anteriores. Esto significa que cualquier software que dependa de la versión anterior seguirá funcionando con la nueva versión. Por ejemplo, si se agrega una nueva función a un software, es posible que sea necesaria una actualización de versión menor para incluirla.&#10;03&#10; Número de versión del parche: el número de versión del parche se incrementa cuando se corrigen errores o se realizan pequeñas actualizaciones en el software, sin cambios importantes ni nuevas características. Esto significa que cualquier software que dependa de la versión anterior seguirá funcionando con la nueva versión. Por ejemplo, si se descubre un error menor en el software, es posible que sea necesario actualizar la versión del parche para solucionarlo.&#10;04&#10; Versiones preliminares: en algunos casos, el software puede tener versiones preliminares que aún no están listas para su uso en producción. Estas versiones se indican agregando un guión y un identificador de versión preliminar, como alfa, beta o rc, al número de versión. Por ejemplo, la versión 1.0.0-alpha.1 indicaría la primera versión alfa de la versión 1.0.0.&#10;05&#10; Metadatos de compilación: además de los números de versión y los identificadores previos al lanzamiento, el control de versiones semántico también permite incluir metadatos de compilación en el número de versión. Estos metadatos se indican agregando un signo más y un identificador de compilación, como un hash de confirmación o un número de compilación, al número de versión. Por ejemplo, la versión 1.0.0+20191010 indicaría una compilación de la versión 1.0.0 del 10 de octubre de 2019.&#10;"/>
        </a:ext>
      </dgm:extLst>
    </dgm:pt>
    <dgm:pt modelId="{FE7DD04B-0223-43A2-948C-4876961D2AA8}" type="parTrans" cxnId="{2E6854F2-9E27-4E17-B90C-EE962EF7C9CA}">
      <dgm:prSet/>
      <dgm:spPr/>
      <dgm:t>
        <a:bodyPr/>
        <a:lstStyle/>
        <a:p>
          <a:endParaRPr lang="es-ES"/>
        </a:p>
      </dgm:t>
    </dgm:pt>
    <dgm:pt modelId="{52877EC4-F8E0-456C-8653-17E4AD56470C}" type="sibTrans" cxnId="{2E6854F2-9E27-4E17-B90C-EE962EF7C9CA}">
      <dgm:prSet/>
      <dgm:spPr/>
      <dgm:t>
        <a:bodyPr/>
        <a:lstStyle/>
        <a:p>
          <a:endParaRPr lang="es-ES"/>
        </a:p>
      </dgm:t>
    </dgm:pt>
    <dgm:pt modelId="{C60F9B7B-0CDA-472E-AFC9-74ADA63326FD}">
      <dgm:prSet phldrT="[Texto]" custT="1"/>
      <dgm:spPr/>
      <dgm:t>
        <a:bodyPr/>
        <a:lstStyle/>
        <a:p>
          <a:pPr algn="just"/>
          <a:r>
            <a:rPr lang="es-MX" sz="1100" b="1" dirty="0">
              <a:latin typeface="Arial" panose="020B0604020202020204" pitchFamily="34" charset="0"/>
              <a:cs typeface="Arial" panose="020B0604020202020204" pitchFamily="34" charset="0"/>
            </a:rPr>
            <a:t>Versiones preliminares</a:t>
          </a:r>
          <a:r>
            <a:rPr lang="es-MX" sz="1100" dirty="0">
              <a:latin typeface="Arial" panose="020B0604020202020204" pitchFamily="34" charset="0"/>
              <a:cs typeface="Arial" panose="020B0604020202020204" pitchFamily="34" charset="0"/>
            </a:rPr>
            <a:t>: en algunos casos, el software puede tener versiones preliminares que aún no están listas para su uso en producción. Estas versiones se indican agregando un </a:t>
          </a:r>
          <a:r>
            <a:rPr lang="es-MX" sz="1100" dirty="0" err="1">
              <a:latin typeface="Arial" panose="020B0604020202020204" pitchFamily="34" charset="0"/>
              <a:cs typeface="Arial" panose="020B0604020202020204" pitchFamily="34" charset="0"/>
            </a:rPr>
            <a:t>guión</a:t>
          </a:r>
          <a:r>
            <a:rPr lang="es-MX" sz="1100" dirty="0">
              <a:latin typeface="Arial" panose="020B0604020202020204" pitchFamily="34" charset="0"/>
              <a:cs typeface="Arial" panose="020B0604020202020204" pitchFamily="34" charset="0"/>
            </a:rPr>
            <a:t> y un identificador de versión preliminar, como alfa, beta o </a:t>
          </a:r>
          <a:r>
            <a:rPr lang="es-MX" sz="1100" dirty="0" err="1">
              <a:latin typeface="Arial" panose="020B0604020202020204" pitchFamily="34" charset="0"/>
              <a:cs typeface="Arial" panose="020B0604020202020204" pitchFamily="34" charset="0"/>
            </a:rPr>
            <a:t>rc</a:t>
          </a:r>
          <a:r>
            <a:rPr lang="es-MX" sz="1100" dirty="0">
              <a:latin typeface="Arial" panose="020B0604020202020204" pitchFamily="34" charset="0"/>
              <a:cs typeface="Arial" panose="020B0604020202020204" pitchFamily="34" charset="0"/>
            </a:rPr>
            <a:t>, al número de versión. Por ejemplo, la versión 1.0.0-alpha.1 indicaría la primera versión alfa de la versión 1.0.0.</a:t>
          </a:r>
          <a:endParaRPr lang="es-ES" sz="1100" dirty="0">
            <a:latin typeface="Arial" panose="020B0604020202020204" pitchFamily="34" charset="0"/>
            <a:cs typeface="Arial" panose="020B0604020202020204" pitchFamily="34" charset="0"/>
          </a:endParaRPr>
        </a:p>
      </dgm:t>
      <dgm:extLst>
        <a:ext uri="{E40237B7-FDA0-4F09-8148-C483321AD2D9}">
          <dgm14:cNvPr xmlns:dgm14="http://schemas.microsoft.com/office/drawing/2010/diagram" id="0" name="" descr="01&#10; Número de Versión Principal : se incrementa cuando hay cambios o actualizaciones importantes en el software que no son compatibles con versiones anteriores. Esto significa que cualquier software que dependa de la versión anterior no funcionará con la nueva versión. Por ejemplo, si se descubre una falla de seguridad importante en el software, es posible que sea necesaria una actualización importante de la versión para solucionarla&#10;02&#10; Número de versión secundaria: el número de versión secundaria se incrementa cuando se agregan nuevas características o funcionalidades al software, pero aún son compatibles con versiones anteriores. Esto significa que cualquier software que dependa de la versión anterior seguirá funcionando con la nueva versión. Por ejemplo, si se agrega una nueva función a un software, es posible que sea necesaria una actualización de versión menor para incluirla.&#10;03&#10; Número de versión del parche: el número de versión del parche se incrementa cuando se corrigen errores o se realizan pequeñas actualizaciones en el software, sin cambios importantes ni nuevas características. Esto significa que cualquier software que dependa de la versión anterior seguirá funcionando con la nueva versión. Por ejemplo, si se descubre un error menor en el software, es posible que sea necesario actualizar la versión del parche para solucionarlo.&#10;04&#10; Versiones preliminares: en algunos casos, el software puede tener versiones preliminares que aún no están listas para su uso en producción. Estas versiones se indican agregando un guión y un identificador de versión preliminar, como alfa, beta o rc, al número de versión. Por ejemplo, la versión 1.0.0-alpha.1 indicaría la primera versión alfa de la versión 1.0.0.&#10;05&#10; Metadatos de compilación: además de los números de versión y los identificadores previos al lanzamiento, el control de versiones semántico también permite incluir metadatos de compilación en el número de versión. Estos metadatos se indican agregando un signo más y un identificador de compilación, como un hash de confirmación o un número de compilación, al número de versión. Por ejemplo, la versión 1.0.0+20191010 indicaría una compilación de la versión 1.0.0 del 10 de octubre de 2019.&#10;"/>
        </a:ext>
      </dgm:extLst>
    </dgm:pt>
    <dgm:pt modelId="{18D79769-3F58-4DED-9A61-9FBB149E29A5}" type="parTrans" cxnId="{FC2A470F-D5E1-465E-8492-0C9859403203}">
      <dgm:prSet/>
      <dgm:spPr/>
      <dgm:t>
        <a:bodyPr/>
        <a:lstStyle/>
        <a:p>
          <a:endParaRPr lang="es-ES"/>
        </a:p>
      </dgm:t>
    </dgm:pt>
    <dgm:pt modelId="{D1D037AE-601E-4C52-B4B1-E0EB6B2487C3}" type="sibTrans" cxnId="{FC2A470F-D5E1-465E-8492-0C9859403203}">
      <dgm:prSet/>
      <dgm:spPr/>
      <dgm:t>
        <a:bodyPr/>
        <a:lstStyle/>
        <a:p>
          <a:endParaRPr lang="es-ES"/>
        </a:p>
      </dgm:t>
    </dgm:pt>
    <dgm:pt modelId="{7B988D2D-2940-4A00-92C5-F07BD8B9E275}">
      <dgm:prSet phldrT="[Texto]"/>
      <dgm:spPr>
        <a:solidFill>
          <a:srgbClr val="4E7CDD"/>
        </a:solidFill>
      </dgm:spPr>
      <dgm:t>
        <a:bodyPr/>
        <a:lstStyle/>
        <a:p>
          <a:r>
            <a:rPr lang="es-ES" baseline="0" dirty="0">
              <a:latin typeface="Arial" panose="020B0604020202020204" pitchFamily="34" charset="0"/>
            </a:rPr>
            <a:t>05</a:t>
          </a:r>
        </a:p>
      </dgm:t>
      <dgm:extLst>
        <a:ext uri="{E40237B7-FDA0-4F09-8148-C483321AD2D9}">
          <dgm14:cNvPr xmlns:dgm14="http://schemas.microsoft.com/office/drawing/2010/diagram" id="0" name="" descr="01&#10; Número de Versión Principal : se incrementa cuando hay cambios o actualizaciones importantes en el software que no son compatibles con versiones anteriores. Esto significa que cualquier software que dependa de la versión anterior no funcionará con la nueva versión. Por ejemplo, si se descubre una falla de seguridad importante en el software, es posible que sea necesaria una actualización importante de la versión para solucionarla&#10;02&#10; Número de versión secundaria: el número de versión secundaria se incrementa cuando se agregan nuevas características o funcionalidades al software, pero aún son compatibles con versiones anteriores. Esto significa que cualquier software que dependa de la versión anterior seguirá funcionando con la nueva versión. Por ejemplo, si se agrega una nueva función a un software, es posible que sea necesaria una actualización de versión menor para incluirla.&#10;03&#10; Número de versión del parche: el número de versión del parche se incrementa cuando se corrigen errores o se realizan pequeñas actualizaciones en el software, sin cambios importantes ni nuevas características. Esto significa que cualquier software que dependa de la versión anterior seguirá funcionando con la nueva versión. Por ejemplo, si se descubre un error menor en el software, es posible que sea necesario actualizar la versión del parche para solucionarlo.&#10;04&#10; Versiones preliminares: en algunos casos, el software puede tener versiones preliminares que aún no están listas para su uso en producción. Estas versiones se indican agregando un guión y un identificador de versión preliminar, como alfa, beta o rc, al número de versión. Por ejemplo, la versión 1.0.0-alpha.1 indicaría la primera versión alfa de la versión 1.0.0.&#10;05&#10; Metadatos de compilación: además de los números de versión y los identificadores previos al lanzamiento, el control de versiones semántico también permite incluir metadatos de compilación en el número de versión. Estos metadatos se indican agregando un signo más y un identificador de compilación, como un hash de confirmación o un número de compilación, al número de versión. Por ejemplo, la versión 1.0.0+20191010 indicaría una compilación de la versión 1.0.0 del 10 de octubre de 2019.&#10;"/>
        </a:ext>
      </dgm:extLst>
    </dgm:pt>
    <dgm:pt modelId="{1C5C7EFD-5C45-45FF-86B1-014750A2B445}" type="parTrans" cxnId="{0EDFE405-7627-4150-B6F9-5C4D495C6475}">
      <dgm:prSet/>
      <dgm:spPr/>
      <dgm:t>
        <a:bodyPr/>
        <a:lstStyle/>
        <a:p>
          <a:endParaRPr lang="es-ES"/>
        </a:p>
      </dgm:t>
    </dgm:pt>
    <dgm:pt modelId="{043BF581-5195-4B9A-AD27-93B74AEA5544}" type="sibTrans" cxnId="{0EDFE405-7627-4150-B6F9-5C4D495C6475}">
      <dgm:prSet/>
      <dgm:spPr/>
      <dgm:t>
        <a:bodyPr/>
        <a:lstStyle/>
        <a:p>
          <a:endParaRPr lang="es-ES"/>
        </a:p>
      </dgm:t>
    </dgm:pt>
    <dgm:pt modelId="{170DE839-6C8E-41EF-92AC-637F0198687D}">
      <dgm:prSet phldrT="[Texto]" custT="1"/>
      <dgm:spPr/>
      <dgm:t>
        <a:bodyPr/>
        <a:lstStyle/>
        <a:p>
          <a:pPr algn="just"/>
          <a:r>
            <a:rPr lang="es-MX" sz="1100" b="1" dirty="0">
              <a:latin typeface="Arial" panose="020B0604020202020204" pitchFamily="34" charset="0"/>
              <a:cs typeface="Arial" panose="020B0604020202020204" pitchFamily="34" charset="0"/>
            </a:rPr>
            <a:t>Metadatos de compilación: </a:t>
          </a:r>
          <a:r>
            <a:rPr lang="es-MX" sz="1100" dirty="0">
              <a:latin typeface="Arial" panose="020B0604020202020204" pitchFamily="34" charset="0"/>
              <a:cs typeface="Arial" panose="020B0604020202020204" pitchFamily="34" charset="0"/>
            </a:rPr>
            <a:t>además de los números de versión y los identificadores previos al lanzamiento, el control de versiones semántico también permite incluir metadatos de compilación en el número de versión. Estos metadatos se indican agregando un signo más y un identificador de compilación, como un hash de confirmación o un número de compilación, al número de versión. Por ejemplo, la versión 1.0.0+20191010 indicaría una compilación de la versión 1.0.0 del 10 de octubre de 2019.</a:t>
          </a:r>
          <a:endParaRPr lang="es-ES" sz="1100" dirty="0">
            <a:latin typeface="Arial" panose="020B0604020202020204" pitchFamily="34" charset="0"/>
            <a:cs typeface="Arial" panose="020B0604020202020204" pitchFamily="34" charset="0"/>
          </a:endParaRPr>
        </a:p>
      </dgm:t>
      <dgm:extLst>
        <a:ext uri="{E40237B7-FDA0-4F09-8148-C483321AD2D9}">
          <dgm14:cNvPr xmlns:dgm14="http://schemas.microsoft.com/office/drawing/2010/diagram" id="0" name="" descr="01&#10; Número de Versión Principal : se incrementa cuando hay cambios o actualizaciones importantes en el software que no son compatibles con versiones anteriores. Esto significa que cualquier software que dependa de la versión anterior no funcionará con la nueva versión. Por ejemplo, si se descubre una falla de seguridad importante en el software, es posible que sea necesaria una actualización importante de la versión para solucionarla&#10;02&#10; Número de versión secundaria: el número de versión secundaria se incrementa cuando se agregan nuevas características o funcionalidades al software, pero aún son compatibles con versiones anteriores. Esto significa que cualquier software que dependa de la versión anterior seguirá funcionando con la nueva versión. Por ejemplo, si se agrega una nueva función a un software, es posible que sea necesaria una actualización de versión menor para incluirla.&#10;03&#10; Número de versión del parche: el número de versión del parche se incrementa cuando se corrigen errores o se realizan pequeñas actualizaciones en el software, sin cambios importantes ni nuevas características. Esto significa que cualquier software que dependa de la versión anterior seguirá funcionando con la nueva versión. Por ejemplo, si se descubre un error menor en el software, es posible que sea necesario actualizar la versión del parche para solucionarlo.&#10;04&#10; Versiones preliminares: en algunos casos, el software puede tener versiones preliminares que aún no están listas para su uso en producción. Estas versiones se indican agregando un guión y un identificador de versión preliminar, como alfa, beta o rc, al número de versión. Por ejemplo, la versión 1.0.0-alpha.1 indicaría la primera versión alfa de la versión 1.0.0.&#10;05&#10; Metadatos de compilación: además de los números de versión y los identificadores previos al lanzamiento, el control de versiones semántico también permite incluir metadatos de compilación en el número de versión. Estos metadatos se indican agregando un signo más y un identificador de compilación, como un hash de confirmación o un número de compilación, al número de versión. Por ejemplo, la versión 1.0.0+20191010 indicaría una compilación de la versión 1.0.0 del 10 de octubre de 2019.&#10;"/>
        </a:ext>
      </dgm:extLst>
    </dgm:pt>
    <dgm:pt modelId="{B3391208-BC1B-4510-BBBF-87FC6F44DA72}" type="parTrans" cxnId="{90D04AB9-5304-4F0C-ADDE-A2D0FC13765E}">
      <dgm:prSet/>
      <dgm:spPr/>
      <dgm:t>
        <a:bodyPr/>
        <a:lstStyle/>
        <a:p>
          <a:endParaRPr lang="es-ES"/>
        </a:p>
      </dgm:t>
    </dgm:pt>
    <dgm:pt modelId="{B5F4B7D6-F9B3-4A52-A77D-D0ED84873618}" type="sibTrans" cxnId="{90D04AB9-5304-4F0C-ADDE-A2D0FC13765E}">
      <dgm:prSet/>
      <dgm:spPr/>
      <dgm:t>
        <a:bodyPr/>
        <a:lstStyle/>
        <a:p>
          <a:endParaRPr lang="es-ES"/>
        </a:p>
      </dgm:t>
    </dgm:pt>
    <dgm:pt modelId="{1283C227-3B2F-4F4C-A03E-B3E049855EC6}">
      <dgm:prSet/>
      <dgm:spPr>
        <a:solidFill>
          <a:srgbClr val="4E7CDD"/>
        </a:solidFill>
      </dgm:spPr>
      <dgm:t>
        <a:bodyPr/>
        <a:lstStyle/>
        <a:p>
          <a:r>
            <a:rPr lang="es-ES" baseline="0" dirty="0">
              <a:latin typeface="Arial" panose="020B0604020202020204" pitchFamily="34" charset="0"/>
            </a:rPr>
            <a:t>02</a:t>
          </a:r>
        </a:p>
      </dgm:t>
      <dgm:extLst>
        <a:ext uri="{E40237B7-FDA0-4F09-8148-C483321AD2D9}">
          <dgm14:cNvPr xmlns:dgm14="http://schemas.microsoft.com/office/drawing/2010/diagram" id="0" name="" descr="01&#10; Número de Versión Principal : se incrementa cuando hay cambios o actualizaciones importantes en el software que no son compatibles con versiones anteriores. Esto significa que cualquier software que dependa de la versión anterior no funcionará con la nueva versión. Por ejemplo, si se descubre una falla de seguridad importante en el software, es posible que sea necesaria una actualización importante de la versión para solucionarla&#10;02&#10; Número de versión secundaria: el número de versión secundaria se incrementa cuando se agregan nuevas características o funcionalidades al software, pero aún son compatibles con versiones anteriores. Esto significa que cualquier software que dependa de la versión anterior seguirá funcionando con la nueva versión. Por ejemplo, si se agrega una nueva función a un software, es posible que sea necesaria una actualización de versión menor para incluirla.&#10;03&#10; Número de versión del parche: el número de versión del parche se incrementa cuando se corrigen errores o se realizan pequeñas actualizaciones en el software, sin cambios importantes ni nuevas características. Esto significa que cualquier software que dependa de la versión anterior seguirá funcionando con la nueva versión. Por ejemplo, si se descubre un error menor en el software, es posible que sea necesario actualizar la versión del parche para solucionarlo.&#10;04&#10; Versiones preliminares: en algunos casos, el software puede tener versiones preliminares que aún no están listas para su uso en producción. Estas versiones se indican agregando un guión y un identificador de versión preliminar, como alfa, beta o rc, al número de versión. Por ejemplo, la versión 1.0.0-alpha.1 indicaría la primera versión alfa de la versión 1.0.0.&#10;05&#10; Metadatos de compilación: además de los números de versión y los identificadores previos al lanzamiento, el control de versiones semántico también permite incluir metadatos de compilación en el número de versión. Estos metadatos se indican agregando un signo más y un identificador de compilación, como un hash de confirmación o un número de compilación, al número de versión. Por ejemplo, la versión 1.0.0+20191010 indicaría una compilación de la versión 1.0.0 del 10 de octubre de 2019.&#10;"/>
        </a:ext>
      </dgm:extLst>
    </dgm:pt>
    <dgm:pt modelId="{D9D78DBB-0D27-4C4D-A224-74F4F0D280BC}" type="parTrans" cxnId="{2B4BA0F9-9D93-46F2-A696-65095341426E}">
      <dgm:prSet/>
      <dgm:spPr/>
      <dgm:t>
        <a:bodyPr/>
        <a:lstStyle/>
        <a:p>
          <a:endParaRPr lang="es-ES"/>
        </a:p>
      </dgm:t>
    </dgm:pt>
    <dgm:pt modelId="{4EABC801-2883-4054-905C-665B3167ACFB}" type="sibTrans" cxnId="{2B4BA0F9-9D93-46F2-A696-65095341426E}">
      <dgm:prSet/>
      <dgm:spPr/>
      <dgm:t>
        <a:bodyPr/>
        <a:lstStyle/>
        <a:p>
          <a:endParaRPr lang="es-ES"/>
        </a:p>
      </dgm:t>
    </dgm:pt>
    <dgm:pt modelId="{52D461FA-8E33-4B18-A5F7-7261F9E77B04}">
      <dgm:prSet custT="1"/>
      <dgm:spPr/>
      <dgm:t>
        <a:bodyPr/>
        <a:lstStyle/>
        <a:p>
          <a:pPr algn="just"/>
          <a:r>
            <a:rPr lang="es-MX" sz="1100" b="1" dirty="0">
              <a:latin typeface="Arial" panose="020B0604020202020204" pitchFamily="34" charset="0"/>
              <a:cs typeface="Arial" panose="020B0604020202020204" pitchFamily="34" charset="0"/>
            </a:rPr>
            <a:t>Número de versión secundaria</a:t>
          </a:r>
          <a:r>
            <a:rPr lang="es-MX" sz="1100" dirty="0">
              <a:latin typeface="Arial" panose="020B0604020202020204" pitchFamily="34" charset="0"/>
              <a:cs typeface="Arial" panose="020B0604020202020204" pitchFamily="34" charset="0"/>
            </a:rPr>
            <a:t>: el número de versión secundaria se incrementa cuando se agregan nuevas características o funcionalidades al software, pero aún son compatibles con versiones anteriores. Esto significa que cualquier software que dependa de la versión anterior seguirá funcionando con la nueva versión. Por ejemplo, si se agrega una nueva función a un software, es posible que sea necesaria una actualización de versión menor para incluirla.</a:t>
          </a:r>
          <a:endParaRPr lang="es-ES" sz="1100" dirty="0">
            <a:latin typeface="Arial" panose="020B0604020202020204" pitchFamily="34" charset="0"/>
            <a:cs typeface="Arial" panose="020B0604020202020204" pitchFamily="34" charset="0"/>
          </a:endParaRPr>
        </a:p>
      </dgm:t>
      <dgm:extLst>
        <a:ext uri="{E40237B7-FDA0-4F09-8148-C483321AD2D9}">
          <dgm14:cNvPr xmlns:dgm14="http://schemas.microsoft.com/office/drawing/2010/diagram" id="0" name="" descr="01&#10; Número de Versión Principal : se incrementa cuando hay cambios o actualizaciones importantes en el software que no son compatibles con versiones anteriores. Esto significa que cualquier software que dependa de la versión anterior no funcionará con la nueva versión. Por ejemplo, si se descubre una falla de seguridad importante en el software, es posible que sea necesaria una actualización importante de la versión para solucionarla&#10;02&#10; Número de versión secundaria: el número de versión secundaria se incrementa cuando se agregan nuevas características o funcionalidades al software, pero aún son compatibles con versiones anteriores. Esto significa que cualquier software que dependa de la versión anterior seguirá funcionando con la nueva versión. Por ejemplo, si se agrega una nueva función a un software, es posible que sea necesaria una actualización de versión menor para incluirla.&#10;03&#10; Número de versión del parche: el número de versión del parche se incrementa cuando se corrigen errores o se realizan pequeñas actualizaciones en el software, sin cambios importantes ni nuevas características. Esto significa que cualquier software que dependa de la versión anterior seguirá funcionando con la nueva versión. Por ejemplo, si se descubre un error menor en el software, es posible que sea necesario actualizar la versión del parche para solucionarlo.&#10;04&#10; Versiones preliminares: en algunos casos, el software puede tener versiones preliminares que aún no están listas para su uso en producción. Estas versiones se indican agregando un guión y un identificador de versión preliminar, como alfa, beta o rc, al número de versión. Por ejemplo, la versión 1.0.0-alpha.1 indicaría la primera versión alfa de la versión 1.0.0.&#10;05&#10; Metadatos de compilación: además de los números de versión y los identificadores previos al lanzamiento, el control de versiones semántico también permite incluir metadatos de compilación en el número de versión. Estos metadatos se indican agregando un signo más y un identificador de compilación, como un hash de confirmación o un número de compilación, al número de versión. Por ejemplo, la versión 1.0.0+20191010 indicaría una compilación de la versión 1.0.0 del 10 de octubre de 2019.&#10;"/>
        </a:ext>
      </dgm:extLst>
    </dgm:pt>
    <dgm:pt modelId="{F1A1871D-E5DD-42C2-A272-CCB45EB5B6AF}" type="parTrans" cxnId="{2430476D-4BFB-4E88-8E4A-BD8BA00ECA29}">
      <dgm:prSet/>
      <dgm:spPr/>
      <dgm:t>
        <a:bodyPr/>
        <a:lstStyle/>
        <a:p>
          <a:endParaRPr lang="es-ES"/>
        </a:p>
      </dgm:t>
    </dgm:pt>
    <dgm:pt modelId="{D31DA613-3768-46C5-8483-C1BF76BA9C06}" type="sibTrans" cxnId="{2430476D-4BFB-4E88-8E4A-BD8BA00ECA29}">
      <dgm:prSet/>
      <dgm:spPr/>
      <dgm:t>
        <a:bodyPr/>
        <a:lstStyle/>
        <a:p>
          <a:endParaRPr lang="es-ES"/>
        </a:p>
      </dgm:t>
    </dgm:pt>
    <dgm:pt modelId="{E243D9EC-79D3-4290-B093-0E8AC3ED1A5D}">
      <dgm:prSet/>
      <dgm:spPr>
        <a:solidFill>
          <a:srgbClr val="4E7CDD"/>
        </a:solidFill>
      </dgm:spPr>
      <dgm:t>
        <a:bodyPr/>
        <a:lstStyle/>
        <a:p>
          <a:r>
            <a:rPr lang="es-ES" baseline="0" dirty="0">
              <a:latin typeface="Arial" panose="020B0604020202020204" pitchFamily="34" charset="0"/>
            </a:rPr>
            <a:t>01</a:t>
          </a:r>
        </a:p>
      </dgm:t>
      <dgm:extLst>
        <a:ext uri="{E40237B7-FDA0-4F09-8148-C483321AD2D9}">
          <dgm14:cNvPr xmlns:dgm14="http://schemas.microsoft.com/office/drawing/2010/diagram" id="0" name="" descr="01&#10; Número de Versión Principal : se incrementa cuando hay cambios o actualizaciones importantes en el software que no son compatibles con versiones anteriores. Esto significa que cualquier software que dependa de la versión anterior no funcionará con la nueva versión. Por ejemplo, si se descubre una falla de seguridad importante en el software, es posible que sea necesaria una actualización importante de la versión para solucionarla&#10;02&#10; Número de versión secundaria: el número de versión secundaria se incrementa cuando se agregan nuevas características o funcionalidades al software, pero aún son compatibles con versiones anteriores. Esto significa que cualquier software que dependa de la versión anterior seguirá funcionando con la nueva versión. Por ejemplo, si se agrega una nueva función a un software, es posible que sea necesaria una actualización de versión menor para incluirla.&#10;03&#10; Número de versión del parche: el número de versión del parche se incrementa cuando se corrigen errores o se realizan pequeñas actualizaciones en el software, sin cambios importantes ni nuevas características. Esto significa que cualquier software que dependa de la versión anterior seguirá funcionando con la nueva versión. Por ejemplo, si se descubre un error menor en el software, es posible que sea necesario actualizar la versión del parche para solucionarlo.&#10;04&#10; Versiones preliminares: en algunos casos, el software puede tener versiones preliminares que aún no están listas para su uso en producción. Estas versiones se indican agregando un guión y un identificador de versión preliminar, como alfa, beta o rc, al número de versión. Por ejemplo, la versión 1.0.0-alpha.1 indicaría la primera versión alfa de la versión 1.0.0.&#10;05&#10; Metadatos de compilación: además de los números de versión y los identificadores previos al lanzamiento, el control de versiones semántico también permite incluir metadatos de compilación en el número de versión. Estos metadatos se indican agregando un signo más y un identificador de compilación, como un hash de confirmación o un número de compilación, al número de versión. Por ejemplo, la versión 1.0.0+20191010 indicaría una compilación de la versión 1.0.0 del 10 de octubre de 2019.&#10;"/>
        </a:ext>
      </dgm:extLst>
    </dgm:pt>
    <dgm:pt modelId="{163F4C45-AD11-4F4C-AFB9-CEAD24396278}" type="parTrans" cxnId="{665A883E-965A-4CEE-AAF3-B84191237023}">
      <dgm:prSet/>
      <dgm:spPr/>
      <dgm:t>
        <a:bodyPr/>
        <a:lstStyle/>
        <a:p>
          <a:endParaRPr lang="es-ES"/>
        </a:p>
      </dgm:t>
    </dgm:pt>
    <dgm:pt modelId="{469AEEF6-442B-41E1-9482-3BA6F2D78296}" type="sibTrans" cxnId="{665A883E-965A-4CEE-AAF3-B84191237023}">
      <dgm:prSet/>
      <dgm:spPr/>
      <dgm:t>
        <a:bodyPr/>
        <a:lstStyle/>
        <a:p>
          <a:endParaRPr lang="es-ES"/>
        </a:p>
      </dgm:t>
    </dgm:pt>
    <dgm:pt modelId="{4A69E9AB-E1C6-4315-8352-5E2C6AD89FC6}">
      <dgm:prSet custT="1"/>
      <dgm:spPr>
        <a:solidFill>
          <a:srgbClr val="D1D6DC"/>
        </a:solidFill>
      </dgm:spPr>
      <dgm:t>
        <a:bodyPr/>
        <a:lstStyle/>
        <a:p>
          <a:pPr algn="just"/>
          <a:r>
            <a:rPr lang="es-ES" sz="1100" b="1" baseline="0" dirty="0">
              <a:latin typeface="Arial" panose="020B0604020202020204" pitchFamily="34" charset="0"/>
              <a:cs typeface="Arial" panose="020B0604020202020204" pitchFamily="34" charset="0"/>
            </a:rPr>
            <a:t>Número de Versión Principal </a:t>
          </a:r>
          <a:r>
            <a:rPr lang="es-ES" sz="1100" baseline="0" dirty="0">
              <a:latin typeface="Arial" panose="020B0604020202020204" pitchFamily="34" charset="0"/>
              <a:cs typeface="Arial" panose="020B0604020202020204" pitchFamily="34" charset="0"/>
            </a:rPr>
            <a:t>: </a:t>
          </a:r>
          <a:r>
            <a:rPr lang="es-MX" sz="1100" baseline="0" dirty="0">
              <a:latin typeface="Arial" panose="020B0604020202020204" pitchFamily="34" charset="0"/>
              <a:cs typeface="Arial" panose="020B0604020202020204" pitchFamily="34" charset="0"/>
            </a:rPr>
            <a:t>se incrementa cuando hay cambios o actualizaciones importantes en el software que no son compatibles con versiones anteriores. Esto significa que cualquier software que dependa de la versión anterior no funcionará con la nueva versión. Por ejemplo, si se descubre una falla de seguridad importante en el software, es posible que sea necesaria una actualización importante de la versión para solucionarla</a:t>
          </a:r>
          <a:endParaRPr lang="es-ES" sz="1100" baseline="0" dirty="0">
            <a:latin typeface="Arial" panose="020B0604020202020204" pitchFamily="34" charset="0"/>
            <a:cs typeface="Arial" panose="020B0604020202020204" pitchFamily="34" charset="0"/>
          </a:endParaRPr>
        </a:p>
      </dgm:t>
      <dgm:extLst>
        <a:ext uri="{E40237B7-FDA0-4F09-8148-C483321AD2D9}">
          <dgm14:cNvPr xmlns:dgm14="http://schemas.microsoft.com/office/drawing/2010/diagram" id="0" name="" descr="01&#10; Número de Versión Principal : se incrementa cuando hay cambios o actualizaciones importantes en el software que no son compatibles con versiones anteriores. Esto significa que cualquier software que dependa de la versión anterior no funcionará con la nueva versión. Por ejemplo, si se descubre una falla de seguridad importante en el software, es posible que sea necesaria una actualización importante de la versión para solucionarla&#10;02&#10; Número de versión secundaria: el número de versión secundaria se incrementa cuando se agregan nuevas características o funcionalidades al software, pero aún son compatibles con versiones anteriores. Esto significa que cualquier software que dependa de la versión anterior seguirá funcionando con la nueva versión. Por ejemplo, si se agrega una nueva función a un software, es posible que sea necesaria una actualización de versión menor para incluirla.&#10;03&#10; Número de versión del parche: el número de versión del parche se incrementa cuando se corrigen errores o se realizan pequeñas actualizaciones en el software, sin cambios importantes ni nuevas características. Esto significa que cualquier software que dependa de la versión anterior seguirá funcionando con la nueva versión. Por ejemplo, si se descubre un error menor en el software, es posible que sea necesario actualizar la versión del parche para solucionarlo.&#10;04&#10; Versiones preliminares: en algunos casos, el software puede tener versiones preliminares que aún no están listas para su uso en producción. Estas versiones se indican agregando un guión y un identificador de versión preliminar, como alfa, beta o rc, al número de versión. Por ejemplo, la versión 1.0.0-alpha.1 indicaría la primera versión alfa de la versión 1.0.0.&#10;05&#10; Metadatos de compilación: además de los números de versión y los identificadores previos al lanzamiento, el control de versiones semántico también permite incluir metadatos de compilación en el número de versión. Estos metadatos se indican agregando un signo más y un identificador de compilación, como un hash de confirmación o un número de compilación, al número de versión. Por ejemplo, la versión 1.0.0+20191010 indicaría una compilación de la versión 1.0.0 del 10 de octubre de 2019.&#10;"/>
        </a:ext>
      </dgm:extLst>
    </dgm:pt>
    <dgm:pt modelId="{2D70423E-0692-409D-B256-DCB2E8D56C67}" type="parTrans" cxnId="{F977FA31-7809-46A6-B10B-0FCB8E1F82F1}">
      <dgm:prSet/>
      <dgm:spPr/>
      <dgm:t>
        <a:bodyPr/>
        <a:lstStyle/>
        <a:p>
          <a:endParaRPr lang="es-ES"/>
        </a:p>
      </dgm:t>
    </dgm:pt>
    <dgm:pt modelId="{59362458-61D7-4B6B-84D4-1867AAC3F3FA}" type="sibTrans" cxnId="{F977FA31-7809-46A6-B10B-0FCB8E1F82F1}">
      <dgm:prSet/>
      <dgm:spPr/>
      <dgm:t>
        <a:bodyPr/>
        <a:lstStyle/>
        <a:p>
          <a:endParaRPr lang="es-ES"/>
        </a:p>
      </dgm:t>
    </dgm:pt>
    <dgm:pt modelId="{01FECC0D-ACAB-4CEB-A4C5-0BA192125E77}" type="pres">
      <dgm:prSet presAssocID="{44E2A6C4-8127-467A-A9A5-8EA447F7B3C3}" presName="Name0" presStyleCnt="0">
        <dgm:presLayoutVars>
          <dgm:dir/>
          <dgm:animLvl val="lvl"/>
          <dgm:resizeHandles val="exact"/>
        </dgm:presLayoutVars>
      </dgm:prSet>
      <dgm:spPr/>
    </dgm:pt>
    <dgm:pt modelId="{1661BEF2-8452-4907-9802-F3D3BA776565}" type="pres">
      <dgm:prSet presAssocID="{E243D9EC-79D3-4290-B093-0E8AC3ED1A5D}" presName="linNode" presStyleCnt="0"/>
      <dgm:spPr/>
    </dgm:pt>
    <dgm:pt modelId="{5F1BBBFE-E1FD-40E1-B611-F671C1667E76}" type="pres">
      <dgm:prSet presAssocID="{E243D9EC-79D3-4290-B093-0E8AC3ED1A5D}" presName="parentText" presStyleLbl="node1" presStyleIdx="0" presStyleCnt="5" custScaleX="31944">
        <dgm:presLayoutVars>
          <dgm:chMax val="1"/>
          <dgm:bulletEnabled val="1"/>
        </dgm:presLayoutVars>
      </dgm:prSet>
      <dgm:spPr>
        <a:prstGeom prst="rect">
          <a:avLst/>
        </a:prstGeom>
      </dgm:spPr>
    </dgm:pt>
    <dgm:pt modelId="{8B47050A-8F2A-4271-99C8-B1E8155F12C3}" type="pres">
      <dgm:prSet presAssocID="{E243D9EC-79D3-4290-B093-0E8AC3ED1A5D}" presName="descendantText" presStyleLbl="alignAccFollowNode1" presStyleIdx="0" presStyleCnt="5">
        <dgm:presLayoutVars>
          <dgm:bulletEnabled val="1"/>
        </dgm:presLayoutVars>
      </dgm:prSet>
      <dgm:spPr/>
    </dgm:pt>
    <dgm:pt modelId="{8FEB1179-A2EF-4104-9DF9-CD3CB64C1693}" type="pres">
      <dgm:prSet presAssocID="{469AEEF6-442B-41E1-9482-3BA6F2D78296}" presName="sp" presStyleCnt="0"/>
      <dgm:spPr/>
    </dgm:pt>
    <dgm:pt modelId="{E77B0A83-1BB1-4328-B890-EC28590D97F7}" type="pres">
      <dgm:prSet presAssocID="{1283C227-3B2F-4F4C-A03E-B3E049855EC6}" presName="linNode" presStyleCnt="0"/>
      <dgm:spPr/>
    </dgm:pt>
    <dgm:pt modelId="{FE7C4BAD-60D8-43AB-8BAF-2E4EE042DC77}" type="pres">
      <dgm:prSet presAssocID="{1283C227-3B2F-4F4C-A03E-B3E049855EC6}" presName="parentText" presStyleLbl="node1" presStyleIdx="1" presStyleCnt="5" custScaleX="31944">
        <dgm:presLayoutVars>
          <dgm:chMax val="1"/>
          <dgm:bulletEnabled val="1"/>
        </dgm:presLayoutVars>
      </dgm:prSet>
      <dgm:spPr>
        <a:prstGeom prst="rect">
          <a:avLst/>
        </a:prstGeom>
      </dgm:spPr>
    </dgm:pt>
    <dgm:pt modelId="{8EA02776-0F29-4FCE-83E2-EBB6240C3105}" type="pres">
      <dgm:prSet presAssocID="{1283C227-3B2F-4F4C-A03E-B3E049855EC6}" presName="descendantText" presStyleLbl="alignAccFollowNode1" presStyleIdx="1" presStyleCnt="5">
        <dgm:presLayoutVars>
          <dgm:bulletEnabled val="1"/>
        </dgm:presLayoutVars>
      </dgm:prSet>
      <dgm:spPr/>
    </dgm:pt>
    <dgm:pt modelId="{11DC09C7-E357-43A2-AD0D-BADED26DC2D4}" type="pres">
      <dgm:prSet presAssocID="{4EABC801-2883-4054-905C-665B3167ACFB}" presName="sp" presStyleCnt="0"/>
      <dgm:spPr/>
    </dgm:pt>
    <dgm:pt modelId="{DADAD855-7344-41EC-BF23-A01C679F0946}" type="pres">
      <dgm:prSet presAssocID="{55336EB6-0F90-4025-8581-F1C4F28DFC86}" presName="linNode" presStyleCnt="0"/>
      <dgm:spPr/>
    </dgm:pt>
    <dgm:pt modelId="{6C837000-5E16-454B-B6FD-5734E802438B}" type="pres">
      <dgm:prSet presAssocID="{55336EB6-0F90-4025-8581-F1C4F28DFC86}" presName="parentText" presStyleLbl="node1" presStyleIdx="2" presStyleCnt="5" custScaleX="31944">
        <dgm:presLayoutVars>
          <dgm:chMax val="1"/>
          <dgm:bulletEnabled val="1"/>
        </dgm:presLayoutVars>
      </dgm:prSet>
      <dgm:spPr>
        <a:prstGeom prst="rect">
          <a:avLst/>
        </a:prstGeom>
      </dgm:spPr>
    </dgm:pt>
    <dgm:pt modelId="{7AB75AA6-BC4B-49DB-943D-20D300C4EE91}" type="pres">
      <dgm:prSet presAssocID="{55336EB6-0F90-4025-8581-F1C4F28DFC86}" presName="descendantText" presStyleLbl="alignAccFollowNode1" presStyleIdx="2" presStyleCnt="5">
        <dgm:presLayoutVars>
          <dgm:bulletEnabled val="1"/>
        </dgm:presLayoutVars>
      </dgm:prSet>
      <dgm:spPr/>
    </dgm:pt>
    <dgm:pt modelId="{23B4CB38-FC13-4B33-848E-21877F3D64BC}" type="pres">
      <dgm:prSet presAssocID="{FB7F2FCC-13FD-4323-879F-A0DDF39D49BE}" presName="sp" presStyleCnt="0"/>
      <dgm:spPr/>
    </dgm:pt>
    <dgm:pt modelId="{C9055D6C-C985-4ADE-97AF-C6004DCEFB85}" type="pres">
      <dgm:prSet presAssocID="{BE37AD17-D134-41DE-BD25-9328826074FF}" presName="linNode" presStyleCnt="0"/>
      <dgm:spPr/>
    </dgm:pt>
    <dgm:pt modelId="{A4D56964-9782-4D66-8BEC-A0E30CB05749}" type="pres">
      <dgm:prSet presAssocID="{BE37AD17-D134-41DE-BD25-9328826074FF}" presName="parentText" presStyleLbl="node1" presStyleIdx="3" presStyleCnt="5" custScaleX="31944">
        <dgm:presLayoutVars>
          <dgm:chMax val="1"/>
          <dgm:bulletEnabled val="1"/>
        </dgm:presLayoutVars>
      </dgm:prSet>
      <dgm:spPr>
        <a:prstGeom prst="rect">
          <a:avLst/>
        </a:prstGeom>
      </dgm:spPr>
    </dgm:pt>
    <dgm:pt modelId="{264170D3-39ED-4A53-A234-9F66F76B0D1C}" type="pres">
      <dgm:prSet presAssocID="{BE37AD17-D134-41DE-BD25-9328826074FF}" presName="descendantText" presStyleLbl="alignAccFollowNode1" presStyleIdx="3" presStyleCnt="5">
        <dgm:presLayoutVars>
          <dgm:bulletEnabled val="1"/>
        </dgm:presLayoutVars>
      </dgm:prSet>
      <dgm:spPr/>
    </dgm:pt>
    <dgm:pt modelId="{0BFCA7FF-3B34-445F-B418-E463E77DAEB5}" type="pres">
      <dgm:prSet presAssocID="{52877EC4-F8E0-456C-8653-17E4AD56470C}" presName="sp" presStyleCnt="0"/>
      <dgm:spPr/>
    </dgm:pt>
    <dgm:pt modelId="{A4464A8C-6168-485A-9E86-C3B14FB68D64}" type="pres">
      <dgm:prSet presAssocID="{7B988D2D-2940-4A00-92C5-F07BD8B9E275}" presName="linNode" presStyleCnt="0"/>
      <dgm:spPr/>
    </dgm:pt>
    <dgm:pt modelId="{9D088C85-27B2-4CB1-A18E-28D05C88A859}" type="pres">
      <dgm:prSet presAssocID="{7B988D2D-2940-4A00-92C5-F07BD8B9E275}" presName="parentText" presStyleLbl="node1" presStyleIdx="4" presStyleCnt="5" custScaleX="31944">
        <dgm:presLayoutVars>
          <dgm:chMax val="1"/>
          <dgm:bulletEnabled val="1"/>
        </dgm:presLayoutVars>
      </dgm:prSet>
      <dgm:spPr>
        <a:prstGeom prst="rect">
          <a:avLst/>
        </a:prstGeom>
      </dgm:spPr>
    </dgm:pt>
    <dgm:pt modelId="{2844E623-7246-455E-B38D-DA37C25B9E61}" type="pres">
      <dgm:prSet presAssocID="{7B988D2D-2940-4A00-92C5-F07BD8B9E275}" presName="descendantText" presStyleLbl="alignAccFollowNode1" presStyleIdx="4" presStyleCnt="5">
        <dgm:presLayoutVars>
          <dgm:bulletEnabled val="1"/>
        </dgm:presLayoutVars>
      </dgm:prSet>
      <dgm:spPr/>
    </dgm:pt>
  </dgm:ptLst>
  <dgm:cxnLst>
    <dgm:cxn modelId="{0EDFE405-7627-4150-B6F9-5C4D495C6475}" srcId="{44E2A6C4-8127-467A-A9A5-8EA447F7B3C3}" destId="{7B988D2D-2940-4A00-92C5-F07BD8B9E275}" srcOrd="4" destOrd="0" parTransId="{1C5C7EFD-5C45-45FF-86B1-014750A2B445}" sibTransId="{043BF581-5195-4B9A-AD27-93B74AEA5544}"/>
    <dgm:cxn modelId="{FC2A470F-D5E1-465E-8492-0C9859403203}" srcId="{BE37AD17-D134-41DE-BD25-9328826074FF}" destId="{C60F9B7B-0CDA-472E-AFC9-74ADA63326FD}" srcOrd="0" destOrd="0" parTransId="{18D79769-3F58-4DED-9A61-9FBB149E29A5}" sibTransId="{D1D037AE-601E-4C52-B4B1-E0EB6B2487C3}"/>
    <dgm:cxn modelId="{CCACE622-F35A-4567-B3FC-0F89311CF5F7}" type="presOf" srcId="{1283C227-3B2F-4F4C-A03E-B3E049855EC6}" destId="{FE7C4BAD-60D8-43AB-8BAF-2E4EE042DC77}" srcOrd="0" destOrd="0" presId="urn:microsoft.com/office/officeart/2005/8/layout/vList5"/>
    <dgm:cxn modelId="{F977FA31-7809-46A6-B10B-0FCB8E1F82F1}" srcId="{E243D9EC-79D3-4290-B093-0E8AC3ED1A5D}" destId="{4A69E9AB-E1C6-4315-8352-5E2C6AD89FC6}" srcOrd="0" destOrd="0" parTransId="{2D70423E-0692-409D-B256-DCB2E8D56C67}" sibTransId="{59362458-61D7-4B6B-84D4-1867AAC3F3FA}"/>
    <dgm:cxn modelId="{307F183C-CBFD-495C-93B0-063BB7252C0C}" type="presOf" srcId="{7B988D2D-2940-4A00-92C5-F07BD8B9E275}" destId="{9D088C85-27B2-4CB1-A18E-28D05C88A859}" srcOrd="0" destOrd="0" presId="urn:microsoft.com/office/officeart/2005/8/layout/vList5"/>
    <dgm:cxn modelId="{665A883E-965A-4CEE-AAF3-B84191237023}" srcId="{44E2A6C4-8127-467A-A9A5-8EA447F7B3C3}" destId="{E243D9EC-79D3-4290-B093-0E8AC3ED1A5D}" srcOrd="0" destOrd="0" parTransId="{163F4C45-AD11-4F4C-AFB9-CEAD24396278}" sibTransId="{469AEEF6-442B-41E1-9482-3BA6F2D78296}"/>
    <dgm:cxn modelId="{48DDFC5D-535D-4F04-A8D3-142B373CE01A}" srcId="{55336EB6-0F90-4025-8581-F1C4F28DFC86}" destId="{9EB92C9C-0D25-4AD7-A810-2DD18FEB3691}" srcOrd="0" destOrd="0" parTransId="{F7442A65-8DC8-462A-A435-837D10AC7A3E}" sibTransId="{A61BB428-097E-4ABC-B195-E174ABB47D9D}"/>
    <dgm:cxn modelId="{682C9544-339F-4FFF-830F-01F0FE6AF198}" type="presOf" srcId="{E243D9EC-79D3-4290-B093-0E8AC3ED1A5D}" destId="{5F1BBBFE-E1FD-40E1-B611-F671C1667E76}" srcOrd="0" destOrd="0" presId="urn:microsoft.com/office/officeart/2005/8/layout/vList5"/>
    <dgm:cxn modelId="{2430476D-4BFB-4E88-8E4A-BD8BA00ECA29}" srcId="{1283C227-3B2F-4F4C-A03E-B3E049855EC6}" destId="{52D461FA-8E33-4B18-A5F7-7261F9E77B04}" srcOrd="0" destOrd="0" parTransId="{F1A1871D-E5DD-42C2-A272-CCB45EB5B6AF}" sibTransId="{D31DA613-3768-46C5-8483-C1BF76BA9C06}"/>
    <dgm:cxn modelId="{D20DFB51-1DEF-443E-9FF5-E63570ABBABB}" srcId="{44E2A6C4-8127-467A-A9A5-8EA447F7B3C3}" destId="{55336EB6-0F90-4025-8581-F1C4F28DFC86}" srcOrd="2" destOrd="0" parTransId="{27340820-6FF8-481F-8F34-C6669A09F815}" sibTransId="{FB7F2FCC-13FD-4323-879F-A0DDF39D49BE}"/>
    <dgm:cxn modelId="{EC66697A-A78D-4F19-8EA8-BE51C93EDC98}" type="presOf" srcId="{52D461FA-8E33-4B18-A5F7-7261F9E77B04}" destId="{8EA02776-0F29-4FCE-83E2-EBB6240C3105}" srcOrd="0" destOrd="0" presId="urn:microsoft.com/office/officeart/2005/8/layout/vList5"/>
    <dgm:cxn modelId="{210DB186-F1F8-44D5-ADBB-9B4F66FEB58B}" type="presOf" srcId="{C60F9B7B-0CDA-472E-AFC9-74ADA63326FD}" destId="{264170D3-39ED-4A53-A234-9F66F76B0D1C}" srcOrd="0" destOrd="0" presId="urn:microsoft.com/office/officeart/2005/8/layout/vList5"/>
    <dgm:cxn modelId="{64F49E8F-9DA9-4CD3-93D1-84CFC680FE73}" type="presOf" srcId="{55336EB6-0F90-4025-8581-F1C4F28DFC86}" destId="{6C837000-5E16-454B-B6FD-5734E802438B}" srcOrd="0" destOrd="0" presId="urn:microsoft.com/office/officeart/2005/8/layout/vList5"/>
    <dgm:cxn modelId="{3C15869C-BC12-41B3-AEC9-845FAF6AADB3}" type="presOf" srcId="{44E2A6C4-8127-467A-A9A5-8EA447F7B3C3}" destId="{01FECC0D-ACAB-4CEB-A4C5-0BA192125E77}" srcOrd="0" destOrd="0" presId="urn:microsoft.com/office/officeart/2005/8/layout/vList5"/>
    <dgm:cxn modelId="{90D04AB9-5304-4F0C-ADDE-A2D0FC13765E}" srcId="{7B988D2D-2940-4A00-92C5-F07BD8B9E275}" destId="{170DE839-6C8E-41EF-92AC-637F0198687D}" srcOrd="0" destOrd="0" parTransId="{B3391208-BC1B-4510-BBBF-87FC6F44DA72}" sibTransId="{B5F4B7D6-F9B3-4A52-A77D-D0ED84873618}"/>
    <dgm:cxn modelId="{07F6CEDD-1AA4-499B-95C9-0FB280BC5FEC}" type="presOf" srcId="{170DE839-6C8E-41EF-92AC-637F0198687D}" destId="{2844E623-7246-455E-B38D-DA37C25B9E61}" srcOrd="0" destOrd="0" presId="urn:microsoft.com/office/officeart/2005/8/layout/vList5"/>
    <dgm:cxn modelId="{A5FF8BE2-73F3-46BF-B70B-0875222BF8C1}" type="presOf" srcId="{4A69E9AB-E1C6-4315-8352-5E2C6AD89FC6}" destId="{8B47050A-8F2A-4271-99C8-B1E8155F12C3}" srcOrd="0" destOrd="0" presId="urn:microsoft.com/office/officeart/2005/8/layout/vList5"/>
    <dgm:cxn modelId="{A18056E3-7CD3-43A3-B7B3-44F450E45289}" type="presOf" srcId="{9EB92C9C-0D25-4AD7-A810-2DD18FEB3691}" destId="{7AB75AA6-BC4B-49DB-943D-20D300C4EE91}" srcOrd="0" destOrd="0" presId="urn:microsoft.com/office/officeart/2005/8/layout/vList5"/>
    <dgm:cxn modelId="{2E6854F2-9E27-4E17-B90C-EE962EF7C9CA}" srcId="{44E2A6C4-8127-467A-A9A5-8EA447F7B3C3}" destId="{BE37AD17-D134-41DE-BD25-9328826074FF}" srcOrd="3" destOrd="0" parTransId="{FE7DD04B-0223-43A2-948C-4876961D2AA8}" sibTransId="{52877EC4-F8E0-456C-8653-17E4AD56470C}"/>
    <dgm:cxn modelId="{1BC09EF2-0F78-4368-BA55-D5684ECD3EAC}" type="presOf" srcId="{BE37AD17-D134-41DE-BD25-9328826074FF}" destId="{A4D56964-9782-4D66-8BEC-A0E30CB05749}" srcOrd="0" destOrd="0" presId="urn:microsoft.com/office/officeart/2005/8/layout/vList5"/>
    <dgm:cxn modelId="{2B4BA0F9-9D93-46F2-A696-65095341426E}" srcId="{44E2A6C4-8127-467A-A9A5-8EA447F7B3C3}" destId="{1283C227-3B2F-4F4C-A03E-B3E049855EC6}" srcOrd="1" destOrd="0" parTransId="{D9D78DBB-0D27-4C4D-A224-74F4F0D280BC}" sibTransId="{4EABC801-2883-4054-905C-665B3167ACFB}"/>
    <dgm:cxn modelId="{60D1F626-A214-40B5-8E08-6F00FDBFB6A1}" type="presParOf" srcId="{01FECC0D-ACAB-4CEB-A4C5-0BA192125E77}" destId="{1661BEF2-8452-4907-9802-F3D3BA776565}" srcOrd="0" destOrd="0" presId="urn:microsoft.com/office/officeart/2005/8/layout/vList5"/>
    <dgm:cxn modelId="{60836A11-CA80-4FD1-A6A6-61389DC7A3B8}" type="presParOf" srcId="{1661BEF2-8452-4907-9802-F3D3BA776565}" destId="{5F1BBBFE-E1FD-40E1-B611-F671C1667E76}" srcOrd="0" destOrd="0" presId="urn:microsoft.com/office/officeart/2005/8/layout/vList5"/>
    <dgm:cxn modelId="{E6708CE8-BFAA-4C92-A0E7-DB339F7F3750}" type="presParOf" srcId="{1661BEF2-8452-4907-9802-F3D3BA776565}" destId="{8B47050A-8F2A-4271-99C8-B1E8155F12C3}" srcOrd="1" destOrd="0" presId="urn:microsoft.com/office/officeart/2005/8/layout/vList5"/>
    <dgm:cxn modelId="{EBBF694D-44B9-43CA-B67F-B9E27A265614}" type="presParOf" srcId="{01FECC0D-ACAB-4CEB-A4C5-0BA192125E77}" destId="{8FEB1179-A2EF-4104-9DF9-CD3CB64C1693}" srcOrd="1" destOrd="0" presId="urn:microsoft.com/office/officeart/2005/8/layout/vList5"/>
    <dgm:cxn modelId="{39061083-FD08-410C-9441-93E799607ACB}" type="presParOf" srcId="{01FECC0D-ACAB-4CEB-A4C5-0BA192125E77}" destId="{E77B0A83-1BB1-4328-B890-EC28590D97F7}" srcOrd="2" destOrd="0" presId="urn:microsoft.com/office/officeart/2005/8/layout/vList5"/>
    <dgm:cxn modelId="{C7B79E78-37BD-4492-B81B-71D29C6045F2}" type="presParOf" srcId="{E77B0A83-1BB1-4328-B890-EC28590D97F7}" destId="{FE7C4BAD-60D8-43AB-8BAF-2E4EE042DC77}" srcOrd="0" destOrd="0" presId="urn:microsoft.com/office/officeart/2005/8/layout/vList5"/>
    <dgm:cxn modelId="{0D24682E-2523-45CF-B27F-D0881110502E}" type="presParOf" srcId="{E77B0A83-1BB1-4328-B890-EC28590D97F7}" destId="{8EA02776-0F29-4FCE-83E2-EBB6240C3105}" srcOrd="1" destOrd="0" presId="urn:microsoft.com/office/officeart/2005/8/layout/vList5"/>
    <dgm:cxn modelId="{FAB307EA-E56D-486E-A796-1F4A9879A6A1}" type="presParOf" srcId="{01FECC0D-ACAB-4CEB-A4C5-0BA192125E77}" destId="{11DC09C7-E357-43A2-AD0D-BADED26DC2D4}" srcOrd="3" destOrd="0" presId="urn:microsoft.com/office/officeart/2005/8/layout/vList5"/>
    <dgm:cxn modelId="{DD51D93B-8012-4B03-A4CA-1E5A5F57FF22}" type="presParOf" srcId="{01FECC0D-ACAB-4CEB-A4C5-0BA192125E77}" destId="{DADAD855-7344-41EC-BF23-A01C679F0946}" srcOrd="4" destOrd="0" presId="urn:microsoft.com/office/officeart/2005/8/layout/vList5"/>
    <dgm:cxn modelId="{BCA25078-5FDE-4574-8B5A-2C4457675E01}" type="presParOf" srcId="{DADAD855-7344-41EC-BF23-A01C679F0946}" destId="{6C837000-5E16-454B-B6FD-5734E802438B}" srcOrd="0" destOrd="0" presId="urn:microsoft.com/office/officeart/2005/8/layout/vList5"/>
    <dgm:cxn modelId="{B6EA40B1-7B35-42BD-BBB4-D706C9DA8576}" type="presParOf" srcId="{DADAD855-7344-41EC-BF23-A01C679F0946}" destId="{7AB75AA6-BC4B-49DB-943D-20D300C4EE91}" srcOrd="1" destOrd="0" presId="urn:microsoft.com/office/officeart/2005/8/layout/vList5"/>
    <dgm:cxn modelId="{65474FD4-97BC-4278-B862-0232B32A88D0}" type="presParOf" srcId="{01FECC0D-ACAB-4CEB-A4C5-0BA192125E77}" destId="{23B4CB38-FC13-4B33-848E-21877F3D64BC}" srcOrd="5" destOrd="0" presId="urn:microsoft.com/office/officeart/2005/8/layout/vList5"/>
    <dgm:cxn modelId="{63B9A158-256F-4E6B-BE30-8928F99ADEE0}" type="presParOf" srcId="{01FECC0D-ACAB-4CEB-A4C5-0BA192125E77}" destId="{C9055D6C-C985-4ADE-97AF-C6004DCEFB85}" srcOrd="6" destOrd="0" presId="urn:microsoft.com/office/officeart/2005/8/layout/vList5"/>
    <dgm:cxn modelId="{436D8453-3F0F-4C29-9B15-576761511D19}" type="presParOf" srcId="{C9055D6C-C985-4ADE-97AF-C6004DCEFB85}" destId="{A4D56964-9782-4D66-8BEC-A0E30CB05749}" srcOrd="0" destOrd="0" presId="urn:microsoft.com/office/officeart/2005/8/layout/vList5"/>
    <dgm:cxn modelId="{55C3EBFF-C873-4F1F-A49A-C45FFDB4F4F5}" type="presParOf" srcId="{C9055D6C-C985-4ADE-97AF-C6004DCEFB85}" destId="{264170D3-39ED-4A53-A234-9F66F76B0D1C}" srcOrd="1" destOrd="0" presId="urn:microsoft.com/office/officeart/2005/8/layout/vList5"/>
    <dgm:cxn modelId="{CB149495-6FD9-404A-986B-EA30C1ED0DC0}" type="presParOf" srcId="{01FECC0D-ACAB-4CEB-A4C5-0BA192125E77}" destId="{0BFCA7FF-3B34-445F-B418-E463E77DAEB5}" srcOrd="7" destOrd="0" presId="urn:microsoft.com/office/officeart/2005/8/layout/vList5"/>
    <dgm:cxn modelId="{C8DB88EC-057F-45F0-A36B-37687A6BD56B}" type="presParOf" srcId="{01FECC0D-ACAB-4CEB-A4C5-0BA192125E77}" destId="{A4464A8C-6168-485A-9E86-C3B14FB68D64}" srcOrd="8" destOrd="0" presId="urn:microsoft.com/office/officeart/2005/8/layout/vList5"/>
    <dgm:cxn modelId="{2F961241-5B5E-4DA5-8F3D-F45C6E0BB4EF}" type="presParOf" srcId="{A4464A8C-6168-485A-9E86-C3B14FB68D64}" destId="{9D088C85-27B2-4CB1-A18E-28D05C88A859}" srcOrd="0" destOrd="0" presId="urn:microsoft.com/office/officeart/2005/8/layout/vList5"/>
    <dgm:cxn modelId="{7F5B4924-C58A-4EBA-ABFD-A4600994E574}" type="presParOf" srcId="{A4464A8C-6168-485A-9E86-C3B14FB68D64}" destId="{2844E623-7246-455E-B38D-DA37C25B9E61}"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4E2A6C4-8127-467A-A9A5-8EA447F7B3C3}" type="doc">
      <dgm:prSet loTypeId="urn:microsoft.com/office/officeart/2005/8/layout/process1" loCatId="process" qsTypeId="urn:microsoft.com/office/officeart/2005/8/quickstyle/simple1" qsCatId="simple" csTypeId="urn:microsoft.com/office/officeart/2005/8/colors/accent1_2" csCatId="accent1" phldr="1"/>
      <dgm:spPr/>
      <dgm:t>
        <a:bodyPr/>
        <a:lstStyle/>
        <a:p>
          <a:endParaRPr lang="es-ES"/>
        </a:p>
      </dgm:t>
    </dgm:pt>
    <dgm:pt modelId="{55336EB6-0F90-4025-8581-F1C4F28DFC86}">
      <dgm:prSet phldrT="[Texto]" custT="1"/>
      <dgm:spPr>
        <a:solidFill>
          <a:srgbClr val="4E7CDD"/>
        </a:solidFill>
      </dgm:spPr>
      <dgm:t>
        <a:bodyPr/>
        <a:lstStyle/>
        <a:p>
          <a:r>
            <a:rPr lang="es-MX" sz="1400" b="1" i="0" dirty="0">
              <a:latin typeface="Arial" panose="020B0604020202020204" pitchFamily="34" charset="0"/>
              <a:cs typeface="Arial" panose="020B0604020202020204" pitchFamily="34" charset="0"/>
            </a:rPr>
            <a:t>Mejora la satisfacción del cliente</a:t>
          </a:r>
          <a:endParaRPr lang="es-ES" sz="1400" b="1" i="0" dirty="0">
            <a:latin typeface="Arial" panose="020B0604020202020204" pitchFamily="34" charset="0"/>
            <a:cs typeface="Arial" panose="020B0604020202020204" pitchFamily="34" charset="0"/>
          </a:endParaRPr>
        </a:p>
      </dgm:t>
    </dgm:pt>
    <dgm:pt modelId="{27340820-6FF8-481F-8F34-C6669A09F815}" type="parTrans" cxnId="{D20DFB51-1DEF-443E-9FF5-E63570ABBABB}">
      <dgm:prSet/>
      <dgm:spPr/>
      <dgm:t>
        <a:bodyPr/>
        <a:lstStyle/>
        <a:p>
          <a:endParaRPr lang="es-ES"/>
        </a:p>
      </dgm:t>
    </dgm:pt>
    <dgm:pt modelId="{FB7F2FCC-13FD-4323-879F-A0DDF39D49BE}" type="sibTrans" cxnId="{D20DFB51-1DEF-443E-9FF5-E63570ABBABB}">
      <dgm:prSet/>
      <dgm:spPr/>
      <dgm:t>
        <a:bodyPr/>
        <a:lstStyle/>
        <a:p>
          <a:endParaRPr lang="es-ES"/>
        </a:p>
      </dgm:t>
    </dgm:pt>
    <dgm:pt modelId="{BE37AD17-D134-41DE-BD25-9328826074FF}">
      <dgm:prSet phldrT="[Texto]" custT="1"/>
      <dgm:spPr>
        <a:solidFill>
          <a:srgbClr val="4E7CDD"/>
        </a:solidFill>
      </dgm:spPr>
      <dgm:t>
        <a:bodyPr/>
        <a:lstStyle/>
        <a:p>
          <a:r>
            <a:rPr lang="es-MX" sz="1400" b="1" i="0" dirty="0">
              <a:latin typeface="Arial" panose="020B0604020202020204" pitchFamily="34" charset="0"/>
              <a:cs typeface="Arial" panose="020B0604020202020204" pitchFamily="34" charset="0"/>
            </a:rPr>
            <a:t>Facilita la colaboración y la comunicación</a:t>
          </a:r>
          <a:endParaRPr lang="es-ES" sz="1400" b="1" i="0" dirty="0">
            <a:latin typeface="Arial" panose="020B0604020202020204" pitchFamily="34" charset="0"/>
            <a:cs typeface="Arial" panose="020B0604020202020204" pitchFamily="34" charset="0"/>
          </a:endParaRPr>
        </a:p>
      </dgm:t>
    </dgm:pt>
    <dgm:pt modelId="{FE7DD04B-0223-43A2-948C-4876961D2AA8}" type="parTrans" cxnId="{2E6854F2-9E27-4E17-B90C-EE962EF7C9CA}">
      <dgm:prSet/>
      <dgm:spPr/>
      <dgm:t>
        <a:bodyPr/>
        <a:lstStyle/>
        <a:p>
          <a:endParaRPr lang="es-ES"/>
        </a:p>
      </dgm:t>
    </dgm:pt>
    <dgm:pt modelId="{52877EC4-F8E0-456C-8653-17E4AD56470C}" type="sibTrans" cxnId="{2E6854F2-9E27-4E17-B90C-EE962EF7C9CA}">
      <dgm:prSet/>
      <dgm:spPr/>
      <dgm:t>
        <a:bodyPr/>
        <a:lstStyle/>
        <a:p>
          <a:endParaRPr lang="es-ES"/>
        </a:p>
      </dgm:t>
    </dgm:pt>
    <dgm:pt modelId="{7B988D2D-2940-4A00-92C5-F07BD8B9E275}">
      <dgm:prSet phldrT="[Texto]" custT="1"/>
      <dgm:spPr>
        <a:solidFill>
          <a:srgbClr val="4E7CDD"/>
        </a:solidFill>
      </dgm:spPr>
      <dgm:t>
        <a:bodyPr/>
        <a:lstStyle/>
        <a:p>
          <a:r>
            <a:rPr lang="es-ES" sz="1400" b="1" i="0" dirty="0">
              <a:latin typeface="Arial" panose="020B0604020202020204" pitchFamily="34" charset="0"/>
              <a:cs typeface="Arial" panose="020B0604020202020204" pitchFamily="34" charset="0"/>
            </a:rPr>
            <a:t>Permite la entrega continua</a:t>
          </a:r>
        </a:p>
      </dgm:t>
    </dgm:pt>
    <dgm:pt modelId="{1C5C7EFD-5C45-45FF-86B1-014750A2B445}" type="parTrans" cxnId="{0EDFE405-7627-4150-B6F9-5C4D495C6475}">
      <dgm:prSet/>
      <dgm:spPr/>
      <dgm:t>
        <a:bodyPr/>
        <a:lstStyle/>
        <a:p>
          <a:endParaRPr lang="es-ES"/>
        </a:p>
      </dgm:t>
    </dgm:pt>
    <dgm:pt modelId="{043BF581-5195-4B9A-AD27-93B74AEA5544}" type="sibTrans" cxnId="{0EDFE405-7627-4150-B6F9-5C4D495C6475}">
      <dgm:prSet/>
      <dgm:spPr/>
      <dgm:t>
        <a:bodyPr/>
        <a:lstStyle/>
        <a:p>
          <a:endParaRPr lang="es-ES"/>
        </a:p>
      </dgm:t>
    </dgm:pt>
    <dgm:pt modelId="{1283C227-3B2F-4F4C-A03E-B3E049855EC6}">
      <dgm:prSet custT="1"/>
      <dgm:spPr>
        <a:solidFill>
          <a:srgbClr val="4E7CDD"/>
        </a:solidFill>
      </dgm:spPr>
      <dgm:t>
        <a:bodyPr/>
        <a:lstStyle/>
        <a:p>
          <a:pPr algn="ctr"/>
          <a:r>
            <a:rPr lang="es-MX" sz="1200" b="1" i="0" dirty="0">
              <a:latin typeface="Arial" panose="020B0604020202020204" pitchFamily="34" charset="0"/>
              <a:cs typeface="Arial" panose="020B0604020202020204" pitchFamily="34" charset="0"/>
            </a:rPr>
            <a:t>Mejora el tiempo de comercialización</a:t>
          </a:r>
          <a:endParaRPr lang="es-ES" sz="1200" b="1" i="0" dirty="0">
            <a:latin typeface="Arial" panose="020B0604020202020204" pitchFamily="34" charset="0"/>
            <a:cs typeface="Arial" panose="020B0604020202020204" pitchFamily="34" charset="0"/>
          </a:endParaRPr>
        </a:p>
      </dgm:t>
    </dgm:pt>
    <dgm:pt modelId="{D9D78DBB-0D27-4C4D-A224-74F4F0D280BC}" type="parTrans" cxnId="{2B4BA0F9-9D93-46F2-A696-65095341426E}">
      <dgm:prSet/>
      <dgm:spPr/>
      <dgm:t>
        <a:bodyPr/>
        <a:lstStyle/>
        <a:p>
          <a:endParaRPr lang="es-ES"/>
        </a:p>
      </dgm:t>
    </dgm:pt>
    <dgm:pt modelId="{4EABC801-2883-4054-905C-665B3167ACFB}" type="sibTrans" cxnId="{2B4BA0F9-9D93-46F2-A696-65095341426E}">
      <dgm:prSet/>
      <dgm:spPr/>
      <dgm:t>
        <a:bodyPr/>
        <a:lstStyle/>
        <a:p>
          <a:endParaRPr lang="es-ES"/>
        </a:p>
      </dgm:t>
    </dgm:pt>
    <dgm:pt modelId="{E243D9EC-79D3-4290-B093-0E8AC3ED1A5D}">
      <dgm:prSet custT="1"/>
      <dgm:spPr>
        <a:solidFill>
          <a:srgbClr val="4E7CDD"/>
        </a:solidFill>
      </dgm:spPr>
      <dgm:t>
        <a:bodyPr/>
        <a:lstStyle/>
        <a:p>
          <a:r>
            <a:rPr lang="es-MX" sz="1200" b="1" i="0" dirty="0">
              <a:latin typeface="Arial" panose="020B0604020202020204" pitchFamily="34" charset="0"/>
              <a:cs typeface="Arial" panose="020B0604020202020204" pitchFamily="34" charset="0"/>
            </a:rPr>
            <a:t>Minimiza el riesgo de errores y fallos</a:t>
          </a:r>
          <a:endParaRPr lang="es-ES" sz="1200" b="1" baseline="0" dirty="0">
            <a:latin typeface="Arial" panose="020B0604020202020204" pitchFamily="34" charset="0"/>
            <a:cs typeface="Arial" panose="020B0604020202020204" pitchFamily="34" charset="0"/>
          </a:endParaRPr>
        </a:p>
      </dgm:t>
    </dgm:pt>
    <dgm:pt modelId="{163F4C45-AD11-4F4C-AFB9-CEAD24396278}" type="parTrans" cxnId="{665A883E-965A-4CEE-AAF3-B84191237023}">
      <dgm:prSet/>
      <dgm:spPr/>
      <dgm:t>
        <a:bodyPr/>
        <a:lstStyle/>
        <a:p>
          <a:endParaRPr lang="es-ES"/>
        </a:p>
      </dgm:t>
    </dgm:pt>
    <dgm:pt modelId="{469AEEF6-442B-41E1-9482-3BA6F2D78296}" type="sibTrans" cxnId="{665A883E-965A-4CEE-AAF3-B84191237023}">
      <dgm:prSet/>
      <dgm:spPr/>
      <dgm:t>
        <a:bodyPr/>
        <a:lstStyle/>
        <a:p>
          <a:endParaRPr lang="es-ES"/>
        </a:p>
      </dgm:t>
    </dgm:pt>
    <dgm:pt modelId="{920F81AB-A084-40A0-A445-49A4555F7899}" type="pres">
      <dgm:prSet presAssocID="{44E2A6C4-8127-467A-A9A5-8EA447F7B3C3}" presName="Name0" presStyleCnt="0">
        <dgm:presLayoutVars>
          <dgm:dir/>
          <dgm:resizeHandles val="exact"/>
        </dgm:presLayoutVars>
      </dgm:prSet>
      <dgm:spPr/>
    </dgm:pt>
    <dgm:pt modelId="{C2CADFEB-62CB-426B-AA36-C2B93104F0F7}" type="pres">
      <dgm:prSet presAssocID="{E243D9EC-79D3-4290-B093-0E8AC3ED1A5D}" presName="node" presStyleLbl="node1" presStyleIdx="0" presStyleCnt="5">
        <dgm:presLayoutVars>
          <dgm:bulletEnabled val="1"/>
        </dgm:presLayoutVars>
      </dgm:prSet>
      <dgm:spPr/>
    </dgm:pt>
    <dgm:pt modelId="{9F614652-B3FD-4528-8374-6B3D9C965E7A}" type="pres">
      <dgm:prSet presAssocID="{469AEEF6-442B-41E1-9482-3BA6F2D78296}" presName="sibTrans" presStyleLbl="sibTrans2D1" presStyleIdx="0" presStyleCnt="4"/>
      <dgm:spPr/>
    </dgm:pt>
    <dgm:pt modelId="{4703541B-AD65-4F1E-8E18-CE721D8344C4}" type="pres">
      <dgm:prSet presAssocID="{469AEEF6-442B-41E1-9482-3BA6F2D78296}" presName="connectorText" presStyleLbl="sibTrans2D1" presStyleIdx="0" presStyleCnt="4"/>
      <dgm:spPr/>
    </dgm:pt>
    <dgm:pt modelId="{40F2FEAA-603D-445B-9D73-BA0913BC13F5}" type="pres">
      <dgm:prSet presAssocID="{1283C227-3B2F-4F4C-A03E-B3E049855EC6}" presName="node" presStyleLbl="node1" presStyleIdx="1" presStyleCnt="5">
        <dgm:presLayoutVars>
          <dgm:bulletEnabled val="1"/>
        </dgm:presLayoutVars>
      </dgm:prSet>
      <dgm:spPr/>
    </dgm:pt>
    <dgm:pt modelId="{231F3556-3EF8-4377-AF9A-52B6ABDC1E0E}" type="pres">
      <dgm:prSet presAssocID="{4EABC801-2883-4054-905C-665B3167ACFB}" presName="sibTrans" presStyleLbl="sibTrans2D1" presStyleIdx="1" presStyleCnt="4"/>
      <dgm:spPr/>
    </dgm:pt>
    <dgm:pt modelId="{6989395F-10A8-41DC-9031-71E3B8CDEE6C}" type="pres">
      <dgm:prSet presAssocID="{4EABC801-2883-4054-905C-665B3167ACFB}" presName="connectorText" presStyleLbl="sibTrans2D1" presStyleIdx="1" presStyleCnt="4"/>
      <dgm:spPr/>
    </dgm:pt>
    <dgm:pt modelId="{B01DBC45-626F-465F-A719-A13992FE463C}" type="pres">
      <dgm:prSet presAssocID="{55336EB6-0F90-4025-8581-F1C4F28DFC86}" presName="node" presStyleLbl="node1" presStyleIdx="2" presStyleCnt="5">
        <dgm:presLayoutVars>
          <dgm:bulletEnabled val="1"/>
        </dgm:presLayoutVars>
      </dgm:prSet>
      <dgm:spPr/>
    </dgm:pt>
    <dgm:pt modelId="{E443F298-B01D-4B4F-A9D8-2B066B449247}" type="pres">
      <dgm:prSet presAssocID="{FB7F2FCC-13FD-4323-879F-A0DDF39D49BE}" presName="sibTrans" presStyleLbl="sibTrans2D1" presStyleIdx="2" presStyleCnt="4"/>
      <dgm:spPr/>
    </dgm:pt>
    <dgm:pt modelId="{97F92363-6AD6-49D4-AB91-B0A7E8926D1B}" type="pres">
      <dgm:prSet presAssocID="{FB7F2FCC-13FD-4323-879F-A0DDF39D49BE}" presName="connectorText" presStyleLbl="sibTrans2D1" presStyleIdx="2" presStyleCnt="4"/>
      <dgm:spPr/>
    </dgm:pt>
    <dgm:pt modelId="{8861B892-300B-4983-80AD-DE81668711A4}" type="pres">
      <dgm:prSet presAssocID="{BE37AD17-D134-41DE-BD25-9328826074FF}" presName="node" presStyleLbl="node1" presStyleIdx="3" presStyleCnt="5">
        <dgm:presLayoutVars>
          <dgm:bulletEnabled val="1"/>
        </dgm:presLayoutVars>
      </dgm:prSet>
      <dgm:spPr/>
    </dgm:pt>
    <dgm:pt modelId="{BEDC00F5-BCFF-431A-8A08-9B3C4F4151F1}" type="pres">
      <dgm:prSet presAssocID="{52877EC4-F8E0-456C-8653-17E4AD56470C}" presName="sibTrans" presStyleLbl="sibTrans2D1" presStyleIdx="3" presStyleCnt="4"/>
      <dgm:spPr/>
    </dgm:pt>
    <dgm:pt modelId="{7992DD78-6B64-492E-9D64-B8CA969B65FE}" type="pres">
      <dgm:prSet presAssocID="{52877EC4-F8E0-456C-8653-17E4AD56470C}" presName="connectorText" presStyleLbl="sibTrans2D1" presStyleIdx="3" presStyleCnt="4"/>
      <dgm:spPr/>
    </dgm:pt>
    <dgm:pt modelId="{F3F2056B-D0F8-43CF-9C47-8F0F3DE77FE7}" type="pres">
      <dgm:prSet presAssocID="{7B988D2D-2940-4A00-92C5-F07BD8B9E275}" presName="node" presStyleLbl="node1" presStyleIdx="4" presStyleCnt="5">
        <dgm:presLayoutVars>
          <dgm:bulletEnabled val="1"/>
        </dgm:presLayoutVars>
      </dgm:prSet>
      <dgm:spPr/>
    </dgm:pt>
  </dgm:ptLst>
  <dgm:cxnLst>
    <dgm:cxn modelId="{0EDFE405-7627-4150-B6F9-5C4D495C6475}" srcId="{44E2A6C4-8127-467A-A9A5-8EA447F7B3C3}" destId="{7B988D2D-2940-4A00-92C5-F07BD8B9E275}" srcOrd="4" destOrd="0" parTransId="{1C5C7EFD-5C45-45FF-86B1-014750A2B445}" sibTransId="{043BF581-5195-4B9A-AD27-93B74AEA5544}"/>
    <dgm:cxn modelId="{3B72E30C-8017-4455-AD9C-1358DB421E7D}" type="presOf" srcId="{44E2A6C4-8127-467A-A9A5-8EA447F7B3C3}" destId="{920F81AB-A084-40A0-A445-49A4555F7899}" srcOrd="0" destOrd="0" presId="urn:microsoft.com/office/officeart/2005/8/layout/process1"/>
    <dgm:cxn modelId="{4BE67330-394F-435C-AD10-B7FBA7D5A9B2}" type="presOf" srcId="{1283C227-3B2F-4F4C-A03E-B3E049855EC6}" destId="{40F2FEAA-603D-445B-9D73-BA0913BC13F5}" srcOrd="0" destOrd="0" presId="urn:microsoft.com/office/officeart/2005/8/layout/process1"/>
    <dgm:cxn modelId="{2F103E3A-8431-4601-8BF7-A830B41E0842}" type="presOf" srcId="{4EABC801-2883-4054-905C-665B3167ACFB}" destId="{231F3556-3EF8-4377-AF9A-52B6ABDC1E0E}" srcOrd="0" destOrd="0" presId="urn:microsoft.com/office/officeart/2005/8/layout/process1"/>
    <dgm:cxn modelId="{4E47CB3C-175D-4FB0-BCDB-F7687A389335}" type="presOf" srcId="{55336EB6-0F90-4025-8581-F1C4F28DFC86}" destId="{B01DBC45-626F-465F-A719-A13992FE463C}" srcOrd="0" destOrd="0" presId="urn:microsoft.com/office/officeart/2005/8/layout/process1"/>
    <dgm:cxn modelId="{665A883E-965A-4CEE-AAF3-B84191237023}" srcId="{44E2A6C4-8127-467A-A9A5-8EA447F7B3C3}" destId="{E243D9EC-79D3-4290-B093-0E8AC3ED1A5D}" srcOrd="0" destOrd="0" parTransId="{163F4C45-AD11-4F4C-AFB9-CEAD24396278}" sibTransId="{469AEEF6-442B-41E1-9482-3BA6F2D78296}"/>
    <dgm:cxn modelId="{AA766263-5514-4FD4-9A3C-8D4F69C3073F}" type="presOf" srcId="{469AEEF6-442B-41E1-9482-3BA6F2D78296}" destId="{9F614652-B3FD-4528-8374-6B3D9C965E7A}" srcOrd="0" destOrd="0" presId="urn:microsoft.com/office/officeart/2005/8/layout/process1"/>
    <dgm:cxn modelId="{8BB18668-DFE0-45AB-B25C-CEBD683C7D71}" type="presOf" srcId="{FB7F2FCC-13FD-4323-879F-A0DDF39D49BE}" destId="{E443F298-B01D-4B4F-A9D8-2B066B449247}" srcOrd="0" destOrd="0" presId="urn:microsoft.com/office/officeart/2005/8/layout/process1"/>
    <dgm:cxn modelId="{4115D449-AFB9-4E06-89FE-9E4DE90C5813}" type="presOf" srcId="{7B988D2D-2940-4A00-92C5-F07BD8B9E275}" destId="{F3F2056B-D0F8-43CF-9C47-8F0F3DE77FE7}" srcOrd="0" destOrd="0" presId="urn:microsoft.com/office/officeart/2005/8/layout/process1"/>
    <dgm:cxn modelId="{D20DFB51-1DEF-443E-9FF5-E63570ABBABB}" srcId="{44E2A6C4-8127-467A-A9A5-8EA447F7B3C3}" destId="{55336EB6-0F90-4025-8581-F1C4F28DFC86}" srcOrd="2" destOrd="0" parTransId="{27340820-6FF8-481F-8F34-C6669A09F815}" sibTransId="{FB7F2FCC-13FD-4323-879F-A0DDF39D49BE}"/>
    <dgm:cxn modelId="{9B7AB581-C4FB-4859-98EA-01194ADD3583}" type="presOf" srcId="{BE37AD17-D134-41DE-BD25-9328826074FF}" destId="{8861B892-300B-4983-80AD-DE81668711A4}" srcOrd="0" destOrd="0" presId="urn:microsoft.com/office/officeart/2005/8/layout/process1"/>
    <dgm:cxn modelId="{B6C24A87-0FBD-49A0-AEAF-17A0D013BB0F}" type="presOf" srcId="{4EABC801-2883-4054-905C-665B3167ACFB}" destId="{6989395F-10A8-41DC-9031-71E3B8CDEE6C}" srcOrd="1" destOrd="0" presId="urn:microsoft.com/office/officeart/2005/8/layout/process1"/>
    <dgm:cxn modelId="{31AEC695-C237-4DBA-8C79-8C5150902887}" type="presOf" srcId="{FB7F2FCC-13FD-4323-879F-A0DDF39D49BE}" destId="{97F92363-6AD6-49D4-AB91-B0A7E8926D1B}" srcOrd="1" destOrd="0" presId="urn:microsoft.com/office/officeart/2005/8/layout/process1"/>
    <dgm:cxn modelId="{8DCFB59C-B61C-4698-B47F-B2D3AEB80C9E}" type="presOf" srcId="{52877EC4-F8E0-456C-8653-17E4AD56470C}" destId="{BEDC00F5-BCFF-431A-8A08-9B3C4F4151F1}" srcOrd="0" destOrd="0" presId="urn:microsoft.com/office/officeart/2005/8/layout/process1"/>
    <dgm:cxn modelId="{6ABAD4B6-38B7-41D2-9F1E-5C134C0C9FFB}" type="presOf" srcId="{469AEEF6-442B-41E1-9482-3BA6F2D78296}" destId="{4703541B-AD65-4F1E-8E18-CE721D8344C4}" srcOrd="1" destOrd="0" presId="urn:microsoft.com/office/officeart/2005/8/layout/process1"/>
    <dgm:cxn modelId="{5E1429C3-4BA3-4F99-9E78-675603A9E832}" type="presOf" srcId="{52877EC4-F8E0-456C-8653-17E4AD56470C}" destId="{7992DD78-6B64-492E-9D64-B8CA969B65FE}" srcOrd="1" destOrd="0" presId="urn:microsoft.com/office/officeart/2005/8/layout/process1"/>
    <dgm:cxn modelId="{4D1413E8-63C6-450B-8CC0-8AD39F00533C}" type="presOf" srcId="{E243D9EC-79D3-4290-B093-0E8AC3ED1A5D}" destId="{C2CADFEB-62CB-426B-AA36-C2B93104F0F7}" srcOrd="0" destOrd="0" presId="urn:microsoft.com/office/officeart/2005/8/layout/process1"/>
    <dgm:cxn modelId="{2E6854F2-9E27-4E17-B90C-EE962EF7C9CA}" srcId="{44E2A6C4-8127-467A-A9A5-8EA447F7B3C3}" destId="{BE37AD17-D134-41DE-BD25-9328826074FF}" srcOrd="3" destOrd="0" parTransId="{FE7DD04B-0223-43A2-948C-4876961D2AA8}" sibTransId="{52877EC4-F8E0-456C-8653-17E4AD56470C}"/>
    <dgm:cxn modelId="{2B4BA0F9-9D93-46F2-A696-65095341426E}" srcId="{44E2A6C4-8127-467A-A9A5-8EA447F7B3C3}" destId="{1283C227-3B2F-4F4C-A03E-B3E049855EC6}" srcOrd="1" destOrd="0" parTransId="{D9D78DBB-0D27-4C4D-A224-74F4F0D280BC}" sibTransId="{4EABC801-2883-4054-905C-665B3167ACFB}"/>
    <dgm:cxn modelId="{FA56CCB3-A1E6-4EB6-98B3-B2AB2602F23A}" type="presParOf" srcId="{920F81AB-A084-40A0-A445-49A4555F7899}" destId="{C2CADFEB-62CB-426B-AA36-C2B93104F0F7}" srcOrd="0" destOrd="0" presId="urn:microsoft.com/office/officeart/2005/8/layout/process1"/>
    <dgm:cxn modelId="{F43457C6-D538-49AA-8A95-7C6477D23195}" type="presParOf" srcId="{920F81AB-A084-40A0-A445-49A4555F7899}" destId="{9F614652-B3FD-4528-8374-6B3D9C965E7A}" srcOrd="1" destOrd="0" presId="urn:microsoft.com/office/officeart/2005/8/layout/process1"/>
    <dgm:cxn modelId="{EAE40288-3640-46B9-AC56-EF7B8E144CA2}" type="presParOf" srcId="{9F614652-B3FD-4528-8374-6B3D9C965E7A}" destId="{4703541B-AD65-4F1E-8E18-CE721D8344C4}" srcOrd="0" destOrd="0" presId="urn:microsoft.com/office/officeart/2005/8/layout/process1"/>
    <dgm:cxn modelId="{0FCD5E7D-84A5-47BC-A2DF-ACB32CBF2773}" type="presParOf" srcId="{920F81AB-A084-40A0-A445-49A4555F7899}" destId="{40F2FEAA-603D-445B-9D73-BA0913BC13F5}" srcOrd="2" destOrd="0" presId="urn:microsoft.com/office/officeart/2005/8/layout/process1"/>
    <dgm:cxn modelId="{1D6B5824-BEB1-44DB-81D3-FD458587D7A6}" type="presParOf" srcId="{920F81AB-A084-40A0-A445-49A4555F7899}" destId="{231F3556-3EF8-4377-AF9A-52B6ABDC1E0E}" srcOrd="3" destOrd="0" presId="urn:microsoft.com/office/officeart/2005/8/layout/process1"/>
    <dgm:cxn modelId="{BFE9DA6E-6B82-4D9B-9538-03B1D4CF65AB}" type="presParOf" srcId="{231F3556-3EF8-4377-AF9A-52B6ABDC1E0E}" destId="{6989395F-10A8-41DC-9031-71E3B8CDEE6C}" srcOrd="0" destOrd="0" presId="urn:microsoft.com/office/officeart/2005/8/layout/process1"/>
    <dgm:cxn modelId="{DEC8D9F1-6C4F-454E-A942-C6B7035D0DA5}" type="presParOf" srcId="{920F81AB-A084-40A0-A445-49A4555F7899}" destId="{B01DBC45-626F-465F-A719-A13992FE463C}" srcOrd="4" destOrd="0" presId="urn:microsoft.com/office/officeart/2005/8/layout/process1"/>
    <dgm:cxn modelId="{43E9A747-57C0-4106-8D2C-F1C9AFDFFB47}" type="presParOf" srcId="{920F81AB-A084-40A0-A445-49A4555F7899}" destId="{E443F298-B01D-4B4F-A9D8-2B066B449247}" srcOrd="5" destOrd="0" presId="urn:microsoft.com/office/officeart/2005/8/layout/process1"/>
    <dgm:cxn modelId="{EF71B02C-3501-4C2B-A2E0-2FE1BBA565A9}" type="presParOf" srcId="{E443F298-B01D-4B4F-A9D8-2B066B449247}" destId="{97F92363-6AD6-49D4-AB91-B0A7E8926D1B}" srcOrd="0" destOrd="0" presId="urn:microsoft.com/office/officeart/2005/8/layout/process1"/>
    <dgm:cxn modelId="{530FF8C0-F187-4C88-BC27-0602E76B5D18}" type="presParOf" srcId="{920F81AB-A084-40A0-A445-49A4555F7899}" destId="{8861B892-300B-4983-80AD-DE81668711A4}" srcOrd="6" destOrd="0" presId="urn:microsoft.com/office/officeart/2005/8/layout/process1"/>
    <dgm:cxn modelId="{B15CA9A0-F129-4FAF-977C-FD261470B904}" type="presParOf" srcId="{920F81AB-A084-40A0-A445-49A4555F7899}" destId="{BEDC00F5-BCFF-431A-8A08-9B3C4F4151F1}" srcOrd="7" destOrd="0" presId="urn:microsoft.com/office/officeart/2005/8/layout/process1"/>
    <dgm:cxn modelId="{2E90D586-34E2-44DD-A3AC-B13115E91543}" type="presParOf" srcId="{BEDC00F5-BCFF-431A-8A08-9B3C4F4151F1}" destId="{7992DD78-6B64-492E-9D64-B8CA969B65FE}" srcOrd="0" destOrd="0" presId="urn:microsoft.com/office/officeart/2005/8/layout/process1"/>
    <dgm:cxn modelId="{6D7B1AA7-542A-49F8-A8E1-99DD22C4241A}" type="presParOf" srcId="{920F81AB-A084-40A0-A445-49A4555F7899}" destId="{F3F2056B-D0F8-43CF-9C47-8F0F3DE77FE7}" srcOrd="8"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0A90F9E-D602-4674-8363-D54844C912D8}" type="doc">
      <dgm:prSet loTypeId="urn:microsoft.com/office/officeart/2005/8/layout/cycle2" loCatId="cycle" qsTypeId="urn:microsoft.com/office/officeart/2005/8/quickstyle/simple1" qsCatId="simple" csTypeId="urn:microsoft.com/office/officeart/2005/8/colors/accent1_4" csCatId="accent1" phldr="1"/>
      <dgm:spPr/>
      <dgm:t>
        <a:bodyPr/>
        <a:lstStyle/>
        <a:p>
          <a:endParaRPr lang="es-ES"/>
        </a:p>
      </dgm:t>
    </dgm:pt>
    <dgm:pt modelId="{30625AB3-7D8A-4267-ABFC-031F22363C99}">
      <dgm:prSet phldrT="[Texto]" custT="1"/>
      <dgm:spPr/>
      <dgm:t>
        <a:bodyPr/>
        <a:lstStyle/>
        <a:p>
          <a:r>
            <a:rPr lang="es-MX" sz="1200" b="1" dirty="0">
              <a:latin typeface="Arial" panose="020B0604020202020204" pitchFamily="34" charset="0"/>
              <a:cs typeface="Arial" panose="020B0604020202020204" pitchFamily="34" charset="0"/>
            </a:rPr>
            <a:t>Utilice un sistema de control de versiones</a:t>
          </a:r>
          <a:endParaRPr lang="es-ES" sz="1200" b="1" dirty="0">
            <a:latin typeface="Arial" panose="020B0604020202020204" pitchFamily="34" charset="0"/>
            <a:cs typeface="Arial" panose="020B0604020202020204" pitchFamily="34" charset="0"/>
          </a:endParaRPr>
        </a:p>
      </dgm:t>
      <dgm:extLst>
        <a:ext uri="{E40237B7-FDA0-4F09-8148-C483321AD2D9}">
          <dgm14:cNvPr xmlns:dgm14="http://schemas.microsoft.com/office/drawing/2010/diagram" id="0" name="" descr="Utilice un sistema de control de versiones&#10;Crear ramas&#10;Utilice control de versiones semántico&#10;Utilice solicitudes de extracción&#10;Utilice pruebas automatizadas &#10;"/>
        </a:ext>
      </dgm:extLst>
    </dgm:pt>
    <dgm:pt modelId="{F3E1E94C-C7C1-4686-8486-AFBFA1391F41}" type="parTrans" cxnId="{47C52050-876E-493D-A6E9-2BD9AD549FA2}">
      <dgm:prSet/>
      <dgm:spPr/>
      <dgm:t>
        <a:bodyPr/>
        <a:lstStyle/>
        <a:p>
          <a:endParaRPr lang="es-ES" b="1"/>
        </a:p>
      </dgm:t>
    </dgm:pt>
    <dgm:pt modelId="{3BF923B3-65CA-45DC-BA13-2E8C7549A835}" type="sibTrans" cxnId="{47C52050-876E-493D-A6E9-2BD9AD549FA2}">
      <dgm:prSet/>
      <dgm:spPr/>
      <dgm:t>
        <a:bodyPr/>
        <a:lstStyle/>
        <a:p>
          <a:endParaRPr lang="es-ES" b="1"/>
        </a:p>
      </dgm:t>
    </dgm:pt>
    <dgm:pt modelId="{C6E4FBFC-F350-42F5-8BFE-45DF40BE776E}">
      <dgm:prSet phldrT="[Texto]" custT="1"/>
      <dgm:spPr/>
      <dgm:t>
        <a:bodyPr/>
        <a:lstStyle/>
        <a:p>
          <a:r>
            <a:rPr lang="es-ES" sz="1200" b="1" dirty="0">
              <a:latin typeface="Arial" panose="020B0604020202020204" pitchFamily="34" charset="0"/>
              <a:cs typeface="Arial" panose="020B0604020202020204" pitchFamily="34" charset="0"/>
            </a:rPr>
            <a:t>Crear ramas</a:t>
          </a:r>
        </a:p>
      </dgm:t>
      <dgm:extLst>
        <a:ext uri="{E40237B7-FDA0-4F09-8148-C483321AD2D9}">
          <dgm14:cNvPr xmlns:dgm14="http://schemas.microsoft.com/office/drawing/2010/diagram" id="0" name="" descr="Utilice un sistema de control de versiones&#10;Crear ramas&#10;Utilice control de versiones semántico&#10;Utilice solicitudes de extracción&#10;Utilice pruebas automatizadas &#10;"/>
        </a:ext>
      </dgm:extLst>
    </dgm:pt>
    <dgm:pt modelId="{F24F80BC-8ECB-43EF-8BF7-1EE9ED5C19B2}" type="parTrans" cxnId="{C2C80D3D-C9D1-4505-B3A9-EFFC5DEB76D6}">
      <dgm:prSet/>
      <dgm:spPr/>
      <dgm:t>
        <a:bodyPr/>
        <a:lstStyle/>
        <a:p>
          <a:endParaRPr lang="es-ES" b="1"/>
        </a:p>
      </dgm:t>
    </dgm:pt>
    <dgm:pt modelId="{77F8AA49-1AF9-4E38-ADFA-9409D823CF49}" type="sibTrans" cxnId="{C2C80D3D-C9D1-4505-B3A9-EFFC5DEB76D6}">
      <dgm:prSet/>
      <dgm:spPr/>
      <dgm:t>
        <a:bodyPr/>
        <a:lstStyle/>
        <a:p>
          <a:endParaRPr lang="es-ES" b="1"/>
        </a:p>
      </dgm:t>
    </dgm:pt>
    <dgm:pt modelId="{F8F69E0C-3C0B-4EAD-8AD7-369688143FAC}">
      <dgm:prSet phldrT="[Texto]" custT="1"/>
      <dgm:spPr/>
      <dgm:t>
        <a:bodyPr/>
        <a:lstStyle/>
        <a:p>
          <a:r>
            <a:rPr lang="es-ES" sz="1200" b="1" dirty="0">
              <a:latin typeface="Arial" panose="020B0604020202020204" pitchFamily="34" charset="0"/>
              <a:cs typeface="Arial" panose="020B0604020202020204" pitchFamily="34" charset="0"/>
            </a:rPr>
            <a:t>Utilice control de versiones semántico</a:t>
          </a:r>
        </a:p>
      </dgm:t>
      <dgm:extLst>
        <a:ext uri="{E40237B7-FDA0-4F09-8148-C483321AD2D9}">
          <dgm14:cNvPr xmlns:dgm14="http://schemas.microsoft.com/office/drawing/2010/diagram" id="0" name="" descr="Utilice un sistema de control de versiones&#10;Crear ramas&#10;Utilice control de versiones semántico&#10;Utilice solicitudes de extracción&#10;Utilice pruebas automatizadas &#10;"/>
        </a:ext>
      </dgm:extLst>
    </dgm:pt>
    <dgm:pt modelId="{B632DB7D-22DB-4931-A758-55FD7610DBDF}" type="parTrans" cxnId="{3D1C32D2-53D1-4D94-B02A-2EA8A4DA5E91}">
      <dgm:prSet/>
      <dgm:spPr/>
      <dgm:t>
        <a:bodyPr/>
        <a:lstStyle/>
        <a:p>
          <a:endParaRPr lang="es-ES" b="1"/>
        </a:p>
      </dgm:t>
    </dgm:pt>
    <dgm:pt modelId="{0546981E-1E20-49C4-8653-B11F29E0190C}" type="sibTrans" cxnId="{3D1C32D2-53D1-4D94-B02A-2EA8A4DA5E91}">
      <dgm:prSet/>
      <dgm:spPr/>
      <dgm:t>
        <a:bodyPr/>
        <a:lstStyle/>
        <a:p>
          <a:endParaRPr lang="es-ES" b="1"/>
        </a:p>
      </dgm:t>
    </dgm:pt>
    <dgm:pt modelId="{B75C036C-4E96-46FF-95E5-B463CB01E7CD}">
      <dgm:prSet phldrT="[Texto]" custT="1"/>
      <dgm:spPr/>
      <dgm:t>
        <a:bodyPr/>
        <a:lstStyle/>
        <a:p>
          <a:r>
            <a:rPr lang="es-ES" sz="1200" b="1" dirty="0">
              <a:latin typeface="Arial" panose="020B0604020202020204" pitchFamily="34" charset="0"/>
              <a:cs typeface="Arial" panose="020B0604020202020204" pitchFamily="34" charset="0"/>
            </a:rPr>
            <a:t>Utilice solicitudes de extracción</a:t>
          </a:r>
        </a:p>
      </dgm:t>
      <dgm:extLst>
        <a:ext uri="{E40237B7-FDA0-4F09-8148-C483321AD2D9}">
          <dgm14:cNvPr xmlns:dgm14="http://schemas.microsoft.com/office/drawing/2010/diagram" id="0" name="" descr="Utilice un sistema de control de versiones&#10;Crear ramas&#10;Utilice control de versiones semántico&#10;Utilice solicitudes de extracción&#10;Utilice pruebas automatizadas &#10;"/>
        </a:ext>
      </dgm:extLst>
    </dgm:pt>
    <dgm:pt modelId="{D916B2A5-0A97-40FA-9E33-FDF28A219959}" type="parTrans" cxnId="{F99F914C-E21E-4A15-9441-87AAED504B77}">
      <dgm:prSet/>
      <dgm:spPr/>
      <dgm:t>
        <a:bodyPr/>
        <a:lstStyle/>
        <a:p>
          <a:endParaRPr lang="es-ES" b="1"/>
        </a:p>
      </dgm:t>
    </dgm:pt>
    <dgm:pt modelId="{72E7F92F-33D3-4F78-8BA7-844E455055EB}" type="sibTrans" cxnId="{F99F914C-E21E-4A15-9441-87AAED504B77}">
      <dgm:prSet/>
      <dgm:spPr/>
      <dgm:t>
        <a:bodyPr/>
        <a:lstStyle/>
        <a:p>
          <a:endParaRPr lang="es-ES" b="1"/>
        </a:p>
      </dgm:t>
    </dgm:pt>
    <dgm:pt modelId="{30D58975-507D-4A58-8652-9865AC73CE67}">
      <dgm:prSet phldrT="[Texto]" custT="1"/>
      <dgm:spPr/>
      <dgm:t>
        <a:bodyPr/>
        <a:lstStyle/>
        <a:p>
          <a:r>
            <a:rPr lang="es-ES" sz="1200" b="1" dirty="0">
              <a:latin typeface="Arial" panose="020B0604020202020204" pitchFamily="34" charset="0"/>
              <a:cs typeface="Arial" panose="020B0604020202020204" pitchFamily="34" charset="0"/>
            </a:rPr>
            <a:t>Utilice pruebas automatizadas	</a:t>
          </a:r>
        </a:p>
      </dgm:t>
      <dgm:extLst>
        <a:ext uri="{E40237B7-FDA0-4F09-8148-C483321AD2D9}">
          <dgm14:cNvPr xmlns:dgm14="http://schemas.microsoft.com/office/drawing/2010/diagram" id="0" name="" descr="Utilice un sistema de control de versiones&#10;Crear ramas&#10;Utilice control de versiones semántico&#10;Utilice solicitudes de extracción&#10;Utilice pruebas automatizadas &#10;"/>
        </a:ext>
      </dgm:extLst>
    </dgm:pt>
    <dgm:pt modelId="{3C3927B0-6F5C-4366-89F3-0E823560C0EE}" type="parTrans" cxnId="{FB7D83E5-D160-43B5-8987-32D4D9D05A84}">
      <dgm:prSet/>
      <dgm:spPr/>
      <dgm:t>
        <a:bodyPr/>
        <a:lstStyle/>
        <a:p>
          <a:endParaRPr lang="es-ES" b="1"/>
        </a:p>
      </dgm:t>
    </dgm:pt>
    <dgm:pt modelId="{7122B352-872F-4C5B-B011-C1DD30A08F80}" type="sibTrans" cxnId="{FB7D83E5-D160-43B5-8987-32D4D9D05A84}">
      <dgm:prSet/>
      <dgm:spPr/>
      <dgm:t>
        <a:bodyPr/>
        <a:lstStyle/>
        <a:p>
          <a:endParaRPr lang="es-ES" b="1"/>
        </a:p>
      </dgm:t>
    </dgm:pt>
    <dgm:pt modelId="{BB46DA78-D28B-4A73-A9C3-F47ABA7ED1E9}" type="pres">
      <dgm:prSet presAssocID="{30A90F9E-D602-4674-8363-D54844C912D8}" presName="cycle" presStyleCnt="0">
        <dgm:presLayoutVars>
          <dgm:dir/>
          <dgm:resizeHandles val="exact"/>
        </dgm:presLayoutVars>
      </dgm:prSet>
      <dgm:spPr/>
    </dgm:pt>
    <dgm:pt modelId="{989C3880-03F8-418C-B167-664A35AC14DA}" type="pres">
      <dgm:prSet presAssocID="{30625AB3-7D8A-4267-ABFC-031F22363C99}" presName="node" presStyleLbl="node1" presStyleIdx="0" presStyleCnt="5">
        <dgm:presLayoutVars>
          <dgm:bulletEnabled val="1"/>
        </dgm:presLayoutVars>
      </dgm:prSet>
      <dgm:spPr/>
    </dgm:pt>
    <dgm:pt modelId="{C3CDDA42-322D-4E2D-8B65-D9A3FE402DCF}" type="pres">
      <dgm:prSet presAssocID="{3BF923B3-65CA-45DC-BA13-2E8C7549A835}" presName="sibTrans" presStyleLbl="sibTrans2D1" presStyleIdx="0" presStyleCnt="5"/>
      <dgm:spPr/>
    </dgm:pt>
    <dgm:pt modelId="{1F19BE50-80BF-4F58-8895-D31D6A58C243}" type="pres">
      <dgm:prSet presAssocID="{3BF923B3-65CA-45DC-BA13-2E8C7549A835}" presName="connectorText" presStyleLbl="sibTrans2D1" presStyleIdx="0" presStyleCnt="5"/>
      <dgm:spPr/>
    </dgm:pt>
    <dgm:pt modelId="{BFD0B0D2-5528-466B-83BE-BE724DEC32FE}" type="pres">
      <dgm:prSet presAssocID="{C6E4FBFC-F350-42F5-8BFE-45DF40BE776E}" presName="node" presStyleLbl="node1" presStyleIdx="1" presStyleCnt="5">
        <dgm:presLayoutVars>
          <dgm:bulletEnabled val="1"/>
        </dgm:presLayoutVars>
      </dgm:prSet>
      <dgm:spPr/>
    </dgm:pt>
    <dgm:pt modelId="{5BB4E0C7-8B4F-408F-9852-764EC282C39A}" type="pres">
      <dgm:prSet presAssocID="{77F8AA49-1AF9-4E38-ADFA-9409D823CF49}" presName="sibTrans" presStyleLbl="sibTrans2D1" presStyleIdx="1" presStyleCnt="5"/>
      <dgm:spPr/>
    </dgm:pt>
    <dgm:pt modelId="{238CE966-1F87-4215-9A1D-F28F8DF5AB8A}" type="pres">
      <dgm:prSet presAssocID="{77F8AA49-1AF9-4E38-ADFA-9409D823CF49}" presName="connectorText" presStyleLbl="sibTrans2D1" presStyleIdx="1" presStyleCnt="5"/>
      <dgm:spPr/>
    </dgm:pt>
    <dgm:pt modelId="{AF1A1A61-B730-468D-A936-92169245A08D}" type="pres">
      <dgm:prSet presAssocID="{F8F69E0C-3C0B-4EAD-8AD7-369688143FAC}" presName="node" presStyleLbl="node1" presStyleIdx="2" presStyleCnt="5">
        <dgm:presLayoutVars>
          <dgm:bulletEnabled val="1"/>
        </dgm:presLayoutVars>
      </dgm:prSet>
      <dgm:spPr/>
    </dgm:pt>
    <dgm:pt modelId="{552B7816-26DD-4158-82E8-61BE54B665B8}" type="pres">
      <dgm:prSet presAssocID="{0546981E-1E20-49C4-8653-B11F29E0190C}" presName="sibTrans" presStyleLbl="sibTrans2D1" presStyleIdx="2" presStyleCnt="5"/>
      <dgm:spPr/>
    </dgm:pt>
    <dgm:pt modelId="{0E4C58BB-C991-4463-AECD-33F1289A6421}" type="pres">
      <dgm:prSet presAssocID="{0546981E-1E20-49C4-8653-B11F29E0190C}" presName="connectorText" presStyleLbl="sibTrans2D1" presStyleIdx="2" presStyleCnt="5"/>
      <dgm:spPr/>
    </dgm:pt>
    <dgm:pt modelId="{B8A85996-4857-4CAA-8BA5-B09A6668222E}" type="pres">
      <dgm:prSet presAssocID="{B75C036C-4E96-46FF-95E5-B463CB01E7CD}" presName="node" presStyleLbl="node1" presStyleIdx="3" presStyleCnt="5">
        <dgm:presLayoutVars>
          <dgm:bulletEnabled val="1"/>
        </dgm:presLayoutVars>
      </dgm:prSet>
      <dgm:spPr/>
    </dgm:pt>
    <dgm:pt modelId="{84410C8F-074C-4514-9469-A3D766909A12}" type="pres">
      <dgm:prSet presAssocID="{72E7F92F-33D3-4F78-8BA7-844E455055EB}" presName="sibTrans" presStyleLbl="sibTrans2D1" presStyleIdx="3" presStyleCnt="5"/>
      <dgm:spPr/>
    </dgm:pt>
    <dgm:pt modelId="{16A60E16-D3E6-4184-8B1E-0377C29CEB6B}" type="pres">
      <dgm:prSet presAssocID="{72E7F92F-33D3-4F78-8BA7-844E455055EB}" presName="connectorText" presStyleLbl="sibTrans2D1" presStyleIdx="3" presStyleCnt="5"/>
      <dgm:spPr/>
    </dgm:pt>
    <dgm:pt modelId="{D825984F-B6C9-4457-9C4F-B5E7337EA233}" type="pres">
      <dgm:prSet presAssocID="{30D58975-507D-4A58-8652-9865AC73CE67}" presName="node" presStyleLbl="node1" presStyleIdx="4" presStyleCnt="5">
        <dgm:presLayoutVars>
          <dgm:bulletEnabled val="1"/>
        </dgm:presLayoutVars>
      </dgm:prSet>
      <dgm:spPr/>
    </dgm:pt>
    <dgm:pt modelId="{F2E9D4D0-6875-4BB1-B864-669F6D1CE40D}" type="pres">
      <dgm:prSet presAssocID="{7122B352-872F-4C5B-B011-C1DD30A08F80}" presName="sibTrans" presStyleLbl="sibTrans2D1" presStyleIdx="4" presStyleCnt="5"/>
      <dgm:spPr/>
    </dgm:pt>
    <dgm:pt modelId="{94B87A84-24ED-421E-BF49-7F100D38A56F}" type="pres">
      <dgm:prSet presAssocID="{7122B352-872F-4C5B-B011-C1DD30A08F80}" presName="connectorText" presStyleLbl="sibTrans2D1" presStyleIdx="4" presStyleCnt="5"/>
      <dgm:spPr/>
    </dgm:pt>
  </dgm:ptLst>
  <dgm:cxnLst>
    <dgm:cxn modelId="{A9EEB703-C8C2-4D47-A88F-D12D82856B9D}" type="presOf" srcId="{0546981E-1E20-49C4-8653-B11F29E0190C}" destId="{552B7816-26DD-4158-82E8-61BE54B665B8}" srcOrd="0" destOrd="0" presId="urn:microsoft.com/office/officeart/2005/8/layout/cycle2"/>
    <dgm:cxn modelId="{32674911-C2BC-42E2-9030-10C7AB7CBF0D}" type="presOf" srcId="{0546981E-1E20-49C4-8653-B11F29E0190C}" destId="{0E4C58BB-C991-4463-AECD-33F1289A6421}" srcOrd="1" destOrd="0" presId="urn:microsoft.com/office/officeart/2005/8/layout/cycle2"/>
    <dgm:cxn modelId="{7743DC1D-87F7-4F7E-B38E-388B8485FCD6}" type="presOf" srcId="{3BF923B3-65CA-45DC-BA13-2E8C7549A835}" destId="{C3CDDA42-322D-4E2D-8B65-D9A3FE402DCF}" srcOrd="0" destOrd="0" presId="urn:microsoft.com/office/officeart/2005/8/layout/cycle2"/>
    <dgm:cxn modelId="{69C64A29-E62C-4A16-B4C2-FA26276C2390}" type="presOf" srcId="{30D58975-507D-4A58-8652-9865AC73CE67}" destId="{D825984F-B6C9-4457-9C4F-B5E7337EA233}" srcOrd="0" destOrd="0" presId="urn:microsoft.com/office/officeart/2005/8/layout/cycle2"/>
    <dgm:cxn modelId="{3CA77F2C-0A9E-41E1-A35F-1F640E2B11BF}" type="presOf" srcId="{C6E4FBFC-F350-42F5-8BFE-45DF40BE776E}" destId="{BFD0B0D2-5528-466B-83BE-BE724DEC32FE}" srcOrd="0" destOrd="0" presId="urn:microsoft.com/office/officeart/2005/8/layout/cycle2"/>
    <dgm:cxn modelId="{0CAD582F-E40D-44CD-A302-A7203BD7BEDD}" type="presOf" srcId="{77F8AA49-1AF9-4E38-ADFA-9409D823CF49}" destId="{238CE966-1F87-4215-9A1D-F28F8DF5AB8A}" srcOrd="1" destOrd="0" presId="urn:microsoft.com/office/officeart/2005/8/layout/cycle2"/>
    <dgm:cxn modelId="{EAA9AF3A-A640-4611-8196-933042B82F66}" type="presOf" srcId="{3BF923B3-65CA-45DC-BA13-2E8C7549A835}" destId="{1F19BE50-80BF-4F58-8895-D31D6A58C243}" srcOrd="1" destOrd="0" presId="urn:microsoft.com/office/officeart/2005/8/layout/cycle2"/>
    <dgm:cxn modelId="{C2C80D3D-C9D1-4505-B3A9-EFFC5DEB76D6}" srcId="{30A90F9E-D602-4674-8363-D54844C912D8}" destId="{C6E4FBFC-F350-42F5-8BFE-45DF40BE776E}" srcOrd="1" destOrd="0" parTransId="{F24F80BC-8ECB-43EF-8BF7-1EE9ED5C19B2}" sibTransId="{77F8AA49-1AF9-4E38-ADFA-9409D823CF49}"/>
    <dgm:cxn modelId="{A933E83E-AF58-405C-AF56-F719634321AC}" type="presOf" srcId="{77F8AA49-1AF9-4E38-ADFA-9409D823CF49}" destId="{5BB4E0C7-8B4F-408F-9852-764EC282C39A}" srcOrd="0" destOrd="0" presId="urn:microsoft.com/office/officeart/2005/8/layout/cycle2"/>
    <dgm:cxn modelId="{F99F914C-E21E-4A15-9441-87AAED504B77}" srcId="{30A90F9E-D602-4674-8363-D54844C912D8}" destId="{B75C036C-4E96-46FF-95E5-B463CB01E7CD}" srcOrd="3" destOrd="0" parTransId="{D916B2A5-0A97-40FA-9E33-FDF28A219959}" sibTransId="{72E7F92F-33D3-4F78-8BA7-844E455055EB}"/>
    <dgm:cxn modelId="{43E5F56E-F8E9-4CCE-A95A-7F71C784FF69}" type="presOf" srcId="{72E7F92F-33D3-4F78-8BA7-844E455055EB}" destId="{84410C8F-074C-4514-9469-A3D766909A12}" srcOrd="0" destOrd="0" presId="urn:microsoft.com/office/officeart/2005/8/layout/cycle2"/>
    <dgm:cxn modelId="{F76A1250-4909-441D-8664-E500267DCFE3}" type="presOf" srcId="{30625AB3-7D8A-4267-ABFC-031F22363C99}" destId="{989C3880-03F8-418C-B167-664A35AC14DA}" srcOrd="0" destOrd="0" presId="urn:microsoft.com/office/officeart/2005/8/layout/cycle2"/>
    <dgm:cxn modelId="{47C52050-876E-493D-A6E9-2BD9AD549FA2}" srcId="{30A90F9E-D602-4674-8363-D54844C912D8}" destId="{30625AB3-7D8A-4267-ABFC-031F22363C99}" srcOrd="0" destOrd="0" parTransId="{F3E1E94C-C7C1-4686-8486-AFBFA1391F41}" sibTransId="{3BF923B3-65CA-45DC-BA13-2E8C7549A835}"/>
    <dgm:cxn modelId="{A5860478-223C-4488-ACA5-8E616A765ABD}" type="presOf" srcId="{B75C036C-4E96-46FF-95E5-B463CB01E7CD}" destId="{B8A85996-4857-4CAA-8BA5-B09A6668222E}" srcOrd="0" destOrd="0" presId="urn:microsoft.com/office/officeart/2005/8/layout/cycle2"/>
    <dgm:cxn modelId="{CBC7DA83-9DA3-4251-932F-889D5ED9E451}" type="presOf" srcId="{F8F69E0C-3C0B-4EAD-8AD7-369688143FAC}" destId="{AF1A1A61-B730-468D-A936-92169245A08D}" srcOrd="0" destOrd="0" presId="urn:microsoft.com/office/officeart/2005/8/layout/cycle2"/>
    <dgm:cxn modelId="{51700F88-366F-4B35-A70E-5333F5D2DB28}" type="presOf" srcId="{72E7F92F-33D3-4F78-8BA7-844E455055EB}" destId="{16A60E16-D3E6-4184-8B1E-0377C29CEB6B}" srcOrd="1" destOrd="0" presId="urn:microsoft.com/office/officeart/2005/8/layout/cycle2"/>
    <dgm:cxn modelId="{3D1C32D2-53D1-4D94-B02A-2EA8A4DA5E91}" srcId="{30A90F9E-D602-4674-8363-D54844C912D8}" destId="{F8F69E0C-3C0B-4EAD-8AD7-369688143FAC}" srcOrd="2" destOrd="0" parTransId="{B632DB7D-22DB-4931-A758-55FD7610DBDF}" sibTransId="{0546981E-1E20-49C4-8653-B11F29E0190C}"/>
    <dgm:cxn modelId="{A225F0D2-ED73-4B91-B209-F7A364A8A3FA}" type="presOf" srcId="{30A90F9E-D602-4674-8363-D54844C912D8}" destId="{BB46DA78-D28B-4A73-A9C3-F47ABA7ED1E9}" srcOrd="0" destOrd="0" presId="urn:microsoft.com/office/officeart/2005/8/layout/cycle2"/>
    <dgm:cxn modelId="{A621A6E4-BAAD-42B7-B230-F548503EA481}" type="presOf" srcId="{7122B352-872F-4C5B-B011-C1DD30A08F80}" destId="{F2E9D4D0-6875-4BB1-B864-669F6D1CE40D}" srcOrd="0" destOrd="0" presId="urn:microsoft.com/office/officeart/2005/8/layout/cycle2"/>
    <dgm:cxn modelId="{FB7D83E5-D160-43B5-8987-32D4D9D05A84}" srcId="{30A90F9E-D602-4674-8363-D54844C912D8}" destId="{30D58975-507D-4A58-8652-9865AC73CE67}" srcOrd="4" destOrd="0" parTransId="{3C3927B0-6F5C-4366-89F3-0E823560C0EE}" sibTransId="{7122B352-872F-4C5B-B011-C1DD30A08F80}"/>
    <dgm:cxn modelId="{2A0642FC-0C75-4C55-8FD7-AC9310A3584E}" type="presOf" srcId="{7122B352-872F-4C5B-B011-C1DD30A08F80}" destId="{94B87A84-24ED-421E-BF49-7F100D38A56F}" srcOrd="1" destOrd="0" presId="urn:microsoft.com/office/officeart/2005/8/layout/cycle2"/>
    <dgm:cxn modelId="{35A821BC-54A1-43D8-B4A8-E17EDD55605E}" type="presParOf" srcId="{BB46DA78-D28B-4A73-A9C3-F47ABA7ED1E9}" destId="{989C3880-03F8-418C-B167-664A35AC14DA}" srcOrd="0" destOrd="0" presId="urn:microsoft.com/office/officeart/2005/8/layout/cycle2"/>
    <dgm:cxn modelId="{C17DA213-D6C8-4C54-8F4F-399438CECAF0}" type="presParOf" srcId="{BB46DA78-D28B-4A73-A9C3-F47ABA7ED1E9}" destId="{C3CDDA42-322D-4E2D-8B65-D9A3FE402DCF}" srcOrd="1" destOrd="0" presId="urn:microsoft.com/office/officeart/2005/8/layout/cycle2"/>
    <dgm:cxn modelId="{7A0DC24A-8897-496E-B1D0-10B7E2152661}" type="presParOf" srcId="{C3CDDA42-322D-4E2D-8B65-D9A3FE402DCF}" destId="{1F19BE50-80BF-4F58-8895-D31D6A58C243}" srcOrd="0" destOrd="0" presId="urn:microsoft.com/office/officeart/2005/8/layout/cycle2"/>
    <dgm:cxn modelId="{F8D39F39-F8A3-455A-88BD-A3506DDAD03C}" type="presParOf" srcId="{BB46DA78-D28B-4A73-A9C3-F47ABA7ED1E9}" destId="{BFD0B0D2-5528-466B-83BE-BE724DEC32FE}" srcOrd="2" destOrd="0" presId="urn:microsoft.com/office/officeart/2005/8/layout/cycle2"/>
    <dgm:cxn modelId="{7D68FDD5-1F73-4DFD-8889-D4D54369CEBF}" type="presParOf" srcId="{BB46DA78-D28B-4A73-A9C3-F47ABA7ED1E9}" destId="{5BB4E0C7-8B4F-408F-9852-764EC282C39A}" srcOrd="3" destOrd="0" presId="urn:microsoft.com/office/officeart/2005/8/layout/cycle2"/>
    <dgm:cxn modelId="{0317ED33-D0DB-43F3-9445-A100BACBBE9C}" type="presParOf" srcId="{5BB4E0C7-8B4F-408F-9852-764EC282C39A}" destId="{238CE966-1F87-4215-9A1D-F28F8DF5AB8A}" srcOrd="0" destOrd="0" presId="urn:microsoft.com/office/officeart/2005/8/layout/cycle2"/>
    <dgm:cxn modelId="{47007DBD-31F0-4EBB-A3A6-6085F337A89B}" type="presParOf" srcId="{BB46DA78-D28B-4A73-A9C3-F47ABA7ED1E9}" destId="{AF1A1A61-B730-468D-A936-92169245A08D}" srcOrd="4" destOrd="0" presId="urn:microsoft.com/office/officeart/2005/8/layout/cycle2"/>
    <dgm:cxn modelId="{13545A4B-8E73-4CEB-8BFA-4B392903EC81}" type="presParOf" srcId="{BB46DA78-D28B-4A73-A9C3-F47ABA7ED1E9}" destId="{552B7816-26DD-4158-82E8-61BE54B665B8}" srcOrd="5" destOrd="0" presId="urn:microsoft.com/office/officeart/2005/8/layout/cycle2"/>
    <dgm:cxn modelId="{12FD511C-9CA3-4A02-9982-6A5A0D01CA31}" type="presParOf" srcId="{552B7816-26DD-4158-82E8-61BE54B665B8}" destId="{0E4C58BB-C991-4463-AECD-33F1289A6421}" srcOrd="0" destOrd="0" presId="urn:microsoft.com/office/officeart/2005/8/layout/cycle2"/>
    <dgm:cxn modelId="{BF1D6582-FE91-45AA-B811-3124A2F8C00E}" type="presParOf" srcId="{BB46DA78-D28B-4A73-A9C3-F47ABA7ED1E9}" destId="{B8A85996-4857-4CAA-8BA5-B09A6668222E}" srcOrd="6" destOrd="0" presId="urn:microsoft.com/office/officeart/2005/8/layout/cycle2"/>
    <dgm:cxn modelId="{9BDFB292-B8E9-4634-83CE-85597A392EDB}" type="presParOf" srcId="{BB46DA78-D28B-4A73-A9C3-F47ABA7ED1E9}" destId="{84410C8F-074C-4514-9469-A3D766909A12}" srcOrd="7" destOrd="0" presId="urn:microsoft.com/office/officeart/2005/8/layout/cycle2"/>
    <dgm:cxn modelId="{3035CE3A-7BF5-4E3C-B43F-E08BDFE379C0}" type="presParOf" srcId="{84410C8F-074C-4514-9469-A3D766909A12}" destId="{16A60E16-D3E6-4184-8B1E-0377C29CEB6B}" srcOrd="0" destOrd="0" presId="urn:microsoft.com/office/officeart/2005/8/layout/cycle2"/>
    <dgm:cxn modelId="{EF629F59-BB21-41CA-A578-2F469E5EEDE5}" type="presParOf" srcId="{BB46DA78-D28B-4A73-A9C3-F47ABA7ED1E9}" destId="{D825984F-B6C9-4457-9C4F-B5E7337EA233}" srcOrd="8" destOrd="0" presId="urn:microsoft.com/office/officeart/2005/8/layout/cycle2"/>
    <dgm:cxn modelId="{B0F91084-B54D-4CD9-9E3B-59384D22D0E4}" type="presParOf" srcId="{BB46DA78-D28B-4A73-A9C3-F47ABA7ED1E9}" destId="{F2E9D4D0-6875-4BB1-B864-669F6D1CE40D}" srcOrd="9" destOrd="0" presId="urn:microsoft.com/office/officeart/2005/8/layout/cycle2"/>
    <dgm:cxn modelId="{FBC5CB6E-91FB-4F39-8288-637144029AC9}" type="presParOf" srcId="{F2E9D4D0-6875-4BB1-B864-669F6D1CE40D}" destId="{94B87A84-24ED-421E-BF49-7F100D38A56F}" srcOrd="0" destOrd="0" presId="urn:microsoft.com/office/officeart/2005/8/layout/cycle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DCA4C5B-1355-42D7-B6C0-92B88D0F33C5}">
      <dsp:nvSpPr>
        <dsp:cNvPr id="0" name=""/>
        <dsp:cNvSpPr/>
      </dsp:nvSpPr>
      <dsp:spPr>
        <a:xfrm>
          <a:off x="4986" y="1742616"/>
          <a:ext cx="2180012" cy="1924968"/>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Font typeface="Arial" panose="020B0604020202020204" pitchFamily="34" charset="0"/>
            <a:buNone/>
          </a:pPr>
          <a:r>
            <a:rPr lang="es-MX" sz="1800" b="1" kern="1200" dirty="0">
              <a:solidFill>
                <a:schemeClr val="bg1"/>
              </a:solidFill>
              <a:latin typeface="Arial" panose="020B0604020202020204" pitchFamily="34" charset="0"/>
              <a:cs typeface="Arial" panose="020B0604020202020204" pitchFamily="34" charset="0"/>
            </a:rPr>
            <a:t>Control de versiones del software</a:t>
          </a:r>
          <a:endParaRPr lang="es-CL" sz="1800" b="1" kern="1200" dirty="0">
            <a:solidFill>
              <a:schemeClr val="bg1"/>
            </a:solidFill>
          </a:endParaRPr>
        </a:p>
      </dsp:txBody>
      <dsp:txXfrm>
        <a:off x="61366" y="1798996"/>
        <a:ext cx="2067252" cy="1812208"/>
      </dsp:txXfrm>
    </dsp:sp>
    <dsp:sp modelId="{09911F96-3D2C-4C9E-BB83-8B91CDDCAD5F}">
      <dsp:nvSpPr>
        <dsp:cNvPr id="0" name=""/>
        <dsp:cNvSpPr/>
      </dsp:nvSpPr>
      <dsp:spPr>
        <a:xfrm>
          <a:off x="2402999" y="2434778"/>
          <a:ext cx="462162" cy="54064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s-CL" sz="1400" kern="1200"/>
        </a:p>
      </dsp:txBody>
      <dsp:txXfrm>
        <a:off x="2402999" y="2542907"/>
        <a:ext cx="323513" cy="324385"/>
      </dsp:txXfrm>
    </dsp:sp>
    <dsp:sp modelId="{EFAF88D6-5D45-4C64-94AE-3B6AC8DDEC6A}">
      <dsp:nvSpPr>
        <dsp:cNvPr id="0" name=""/>
        <dsp:cNvSpPr/>
      </dsp:nvSpPr>
      <dsp:spPr>
        <a:xfrm>
          <a:off x="3057003" y="1742616"/>
          <a:ext cx="2180012" cy="1924968"/>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Font typeface="Arial" panose="020B0604020202020204" pitchFamily="34" charset="0"/>
            <a:buNone/>
          </a:pPr>
          <a:r>
            <a:rPr lang="es-MX" sz="1800" b="1" kern="1200" dirty="0">
              <a:latin typeface="Arial" panose="020B0604020202020204" pitchFamily="34" charset="0"/>
              <a:cs typeface="Arial" panose="020B0604020202020204" pitchFamily="34" charset="0"/>
            </a:rPr>
            <a:t>Garantiza que la aplicación de software se actualice, mejore y se mantenga de manera eficiente</a:t>
          </a:r>
          <a:endParaRPr lang="es-CL" sz="1800" b="1" kern="1200" dirty="0"/>
        </a:p>
      </dsp:txBody>
      <dsp:txXfrm>
        <a:off x="3113383" y="1798996"/>
        <a:ext cx="2067252" cy="1812208"/>
      </dsp:txXfrm>
    </dsp:sp>
    <dsp:sp modelId="{FE680705-C57E-4DE4-A45D-C6EA82DD786F}">
      <dsp:nvSpPr>
        <dsp:cNvPr id="0" name=""/>
        <dsp:cNvSpPr/>
      </dsp:nvSpPr>
      <dsp:spPr>
        <a:xfrm>
          <a:off x="5455017" y="2434778"/>
          <a:ext cx="462162" cy="54064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s-CL" sz="1400" kern="1200"/>
        </a:p>
      </dsp:txBody>
      <dsp:txXfrm>
        <a:off x="5455017" y="2542907"/>
        <a:ext cx="323513" cy="324385"/>
      </dsp:txXfrm>
    </dsp:sp>
    <dsp:sp modelId="{BAA39B80-0EC4-490B-9277-10358D107245}">
      <dsp:nvSpPr>
        <dsp:cNvPr id="0" name=""/>
        <dsp:cNvSpPr/>
      </dsp:nvSpPr>
      <dsp:spPr>
        <a:xfrm>
          <a:off x="6109021" y="1742616"/>
          <a:ext cx="2180012" cy="1924968"/>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s-MX" sz="1800" b="1" kern="1200" dirty="0">
              <a:solidFill>
                <a:schemeClr val="bg1"/>
              </a:solidFill>
              <a:latin typeface="Arial" panose="020B0604020202020204" pitchFamily="34" charset="0"/>
              <a:cs typeface="Arial" panose="020B0604020202020204" pitchFamily="34" charset="0"/>
            </a:rPr>
            <a:t>Asignar números o nombres únicos a diferentes versiones de aplicaciones de software</a:t>
          </a:r>
        </a:p>
      </dsp:txBody>
      <dsp:txXfrm>
        <a:off x="6165401" y="1798996"/>
        <a:ext cx="2067252" cy="1812208"/>
      </dsp:txXfrm>
    </dsp:sp>
    <dsp:sp modelId="{C3A6F1E5-C652-4EA0-B954-E5FAA8BFD4C8}">
      <dsp:nvSpPr>
        <dsp:cNvPr id="0" name=""/>
        <dsp:cNvSpPr/>
      </dsp:nvSpPr>
      <dsp:spPr>
        <a:xfrm>
          <a:off x="8507035" y="2434778"/>
          <a:ext cx="462162" cy="54064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s-CL" sz="1400" kern="1200"/>
        </a:p>
      </dsp:txBody>
      <dsp:txXfrm>
        <a:off x="8507035" y="2542907"/>
        <a:ext cx="323513" cy="324385"/>
      </dsp:txXfrm>
    </dsp:sp>
    <dsp:sp modelId="{F6936E63-3CCB-49A5-BD64-A9C027D25677}">
      <dsp:nvSpPr>
        <dsp:cNvPr id="0" name=""/>
        <dsp:cNvSpPr/>
      </dsp:nvSpPr>
      <dsp:spPr>
        <a:xfrm>
          <a:off x="9161039" y="1742616"/>
          <a:ext cx="2180012" cy="1924968"/>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s-MX" sz="1800" b="1" kern="1200" dirty="0">
              <a:solidFill>
                <a:schemeClr val="bg1"/>
              </a:solidFill>
              <a:latin typeface="Arial" panose="020B0604020202020204" pitchFamily="34" charset="0"/>
              <a:cs typeface="Arial" panose="020B0604020202020204" pitchFamily="34" charset="0"/>
            </a:rPr>
            <a:t>Seguimiento de los cambios realizados en el código base </a:t>
          </a:r>
        </a:p>
      </dsp:txBody>
      <dsp:txXfrm>
        <a:off x="9217419" y="1798996"/>
        <a:ext cx="2067252" cy="181220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4969CD-AC5B-401A-B982-9D950A449F09}">
      <dsp:nvSpPr>
        <dsp:cNvPr id="0" name=""/>
        <dsp:cNvSpPr/>
      </dsp:nvSpPr>
      <dsp:spPr>
        <a:xfrm rot="16200000">
          <a:off x="-1638701" y="2652381"/>
          <a:ext cx="3995007" cy="5717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504247" bIns="0" numCol="1" spcCol="1270" anchor="t" anchorCtr="0">
          <a:noAutofit/>
        </a:bodyPr>
        <a:lstStyle/>
        <a:p>
          <a:pPr marL="0" lvl="0" indent="0" algn="r" defTabSz="1778000">
            <a:lnSpc>
              <a:spcPct val="90000"/>
            </a:lnSpc>
            <a:spcBef>
              <a:spcPct val="0"/>
            </a:spcBef>
            <a:spcAft>
              <a:spcPct val="35000"/>
            </a:spcAft>
            <a:buNone/>
          </a:pPr>
          <a:r>
            <a:rPr lang="es-MX" sz="4000" b="1" kern="1200" dirty="0">
              <a:solidFill>
                <a:schemeClr val="tx1"/>
              </a:solidFill>
              <a:latin typeface="+mn-lt"/>
              <a:cs typeface="Arial" panose="020B0604020202020204" pitchFamily="34" charset="0"/>
            </a:rPr>
            <a:t>Secuencial</a:t>
          </a:r>
          <a:endParaRPr lang="es-CL" sz="4000" b="1" kern="1200" dirty="0">
            <a:solidFill>
              <a:schemeClr val="tx1"/>
            </a:solidFill>
            <a:latin typeface="+mn-lt"/>
          </a:endParaRPr>
        </a:p>
      </dsp:txBody>
      <dsp:txXfrm>
        <a:off x="-1638701" y="2652381"/>
        <a:ext cx="3995007" cy="571744"/>
      </dsp:txXfrm>
    </dsp:sp>
    <dsp:sp modelId="{52CE0013-A8B8-465C-B830-14C116EAB8F3}">
      <dsp:nvSpPr>
        <dsp:cNvPr id="0" name=""/>
        <dsp:cNvSpPr/>
      </dsp:nvSpPr>
      <dsp:spPr>
        <a:xfrm>
          <a:off x="644674" y="940749"/>
          <a:ext cx="2847893" cy="3995007"/>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504247" rIns="128016" bIns="128016" numCol="1" spcCol="1270" anchor="t" anchorCtr="0">
          <a:noAutofit/>
        </a:bodyPr>
        <a:lstStyle/>
        <a:p>
          <a:pPr marL="114300" lvl="1" indent="-114300" algn="l" defTabSz="622300">
            <a:lnSpc>
              <a:spcPct val="90000"/>
            </a:lnSpc>
            <a:spcBef>
              <a:spcPct val="0"/>
            </a:spcBef>
            <a:spcAft>
              <a:spcPct val="15000"/>
            </a:spcAft>
            <a:buChar char="•"/>
          </a:pPr>
          <a:r>
            <a:rPr lang="es-MX" sz="1400" kern="1200" dirty="0">
              <a:solidFill>
                <a:schemeClr val="bg1"/>
              </a:solidFill>
              <a:latin typeface="+mn-lt"/>
              <a:cs typeface="Arial" panose="020B0604020202020204" pitchFamily="34" charset="0"/>
            </a:rPr>
            <a:t>Más sencillo</a:t>
          </a:r>
          <a:endParaRPr lang="es-CL" sz="1400" kern="1200" dirty="0">
            <a:solidFill>
              <a:schemeClr val="bg1"/>
            </a:solidFill>
            <a:latin typeface="+mn-lt"/>
          </a:endParaRPr>
        </a:p>
        <a:p>
          <a:pPr marL="114300" lvl="1" indent="-114300" algn="l" defTabSz="622300">
            <a:lnSpc>
              <a:spcPct val="90000"/>
            </a:lnSpc>
            <a:spcBef>
              <a:spcPct val="0"/>
            </a:spcBef>
            <a:spcAft>
              <a:spcPct val="15000"/>
            </a:spcAft>
            <a:buChar char="•"/>
          </a:pPr>
          <a:r>
            <a:rPr lang="es-MX" sz="1400" kern="1200" dirty="0">
              <a:solidFill>
                <a:schemeClr val="bg1"/>
              </a:solidFill>
              <a:latin typeface="+mn-lt"/>
              <a:cs typeface="Arial" panose="020B0604020202020204" pitchFamily="34" charset="0"/>
            </a:rPr>
            <a:t>Cada nueva versión se le asigna un número secuencial, </a:t>
          </a:r>
          <a:r>
            <a:rPr lang="es-MX" sz="1400" b="1" kern="1200" dirty="0">
              <a:solidFill>
                <a:schemeClr val="bg1"/>
              </a:solidFill>
              <a:latin typeface="+mn-lt"/>
              <a:cs typeface="Arial" panose="020B0604020202020204" pitchFamily="34" charset="0"/>
            </a:rPr>
            <a:t>como 1.0, 1.1, 1.2</a:t>
          </a:r>
          <a:r>
            <a:rPr lang="es-MX" sz="1400" kern="1200" dirty="0">
              <a:solidFill>
                <a:schemeClr val="bg1"/>
              </a:solidFill>
              <a:latin typeface="+mn-lt"/>
              <a:cs typeface="Arial" panose="020B0604020202020204" pitchFamily="34" charset="0"/>
            </a:rPr>
            <a:t>, etc. </a:t>
          </a:r>
          <a:endParaRPr lang="es-CL" sz="1400" kern="1200" dirty="0">
            <a:solidFill>
              <a:schemeClr val="bg1"/>
            </a:solidFill>
            <a:latin typeface="+mn-lt"/>
          </a:endParaRPr>
        </a:p>
        <a:p>
          <a:pPr marL="114300" lvl="1" indent="-114300" algn="l" defTabSz="622300">
            <a:lnSpc>
              <a:spcPct val="90000"/>
            </a:lnSpc>
            <a:spcBef>
              <a:spcPct val="0"/>
            </a:spcBef>
            <a:spcAft>
              <a:spcPct val="15000"/>
            </a:spcAft>
            <a:buChar char="•"/>
          </a:pPr>
          <a:r>
            <a:rPr lang="es-MX" sz="1400" kern="1200" dirty="0">
              <a:solidFill>
                <a:schemeClr val="bg1"/>
              </a:solidFill>
              <a:latin typeface="+mn-lt"/>
              <a:cs typeface="Arial" panose="020B0604020202020204" pitchFamily="34" charset="0"/>
            </a:rPr>
            <a:t>Fácil de entender e implementar</a:t>
          </a:r>
          <a:endParaRPr lang="es-CL" sz="1400" kern="1200" dirty="0">
            <a:solidFill>
              <a:schemeClr val="bg1"/>
            </a:solidFill>
            <a:latin typeface="+mn-lt"/>
          </a:endParaRPr>
        </a:p>
        <a:p>
          <a:pPr marL="114300" lvl="1" indent="-114300" algn="l" defTabSz="622300">
            <a:lnSpc>
              <a:spcPct val="90000"/>
            </a:lnSpc>
            <a:spcBef>
              <a:spcPct val="0"/>
            </a:spcBef>
            <a:spcAft>
              <a:spcPct val="15000"/>
            </a:spcAft>
            <a:buChar char="•"/>
          </a:pPr>
          <a:r>
            <a:rPr lang="es-MX" sz="1400" kern="1200" dirty="0">
              <a:solidFill>
                <a:schemeClr val="bg1"/>
              </a:solidFill>
              <a:latin typeface="+mn-lt"/>
              <a:cs typeface="Arial" panose="020B0604020202020204" pitchFamily="34" charset="0"/>
            </a:rPr>
            <a:t>No proporciona mucha información sobre los cambios realizados en el software.</a:t>
          </a:r>
          <a:endParaRPr lang="es-CL" sz="1400" kern="1200" dirty="0">
            <a:solidFill>
              <a:schemeClr val="bg1"/>
            </a:solidFill>
            <a:latin typeface="+mn-lt"/>
          </a:endParaRPr>
        </a:p>
      </dsp:txBody>
      <dsp:txXfrm>
        <a:off x="644674" y="940749"/>
        <a:ext cx="2847893" cy="3995007"/>
      </dsp:txXfrm>
    </dsp:sp>
    <dsp:sp modelId="{D9514B6F-BF85-438A-BF22-924B748DFCA3}">
      <dsp:nvSpPr>
        <dsp:cNvPr id="0" name=""/>
        <dsp:cNvSpPr/>
      </dsp:nvSpPr>
      <dsp:spPr>
        <a:xfrm>
          <a:off x="72929" y="186047"/>
          <a:ext cx="1143488" cy="1143488"/>
        </a:xfrm>
        <a:prstGeom prst="rect">
          <a:avLst/>
        </a:prstGeom>
        <a:solidFill>
          <a:schemeClr val="accent1">
            <a:tint val="50000"/>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4FC752B-BE98-4A1C-9D63-EB9E76E1F9DA}">
      <dsp:nvSpPr>
        <dsp:cNvPr id="0" name=""/>
        <dsp:cNvSpPr/>
      </dsp:nvSpPr>
      <dsp:spPr>
        <a:xfrm rot="16200000">
          <a:off x="2533438" y="2652381"/>
          <a:ext cx="3995007" cy="5717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504247" bIns="0" numCol="1" spcCol="1270" anchor="t" anchorCtr="0">
          <a:noAutofit/>
        </a:bodyPr>
        <a:lstStyle/>
        <a:p>
          <a:pPr marL="0" lvl="0" indent="0" algn="r" defTabSz="1778000">
            <a:lnSpc>
              <a:spcPct val="90000"/>
            </a:lnSpc>
            <a:spcBef>
              <a:spcPct val="0"/>
            </a:spcBef>
            <a:spcAft>
              <a:spcPct val="35000"/>
            </a:spcAft>
            <a:buNone/>
          </a:pPr>
          <a:r>
            <a:rPr lang="es-CL" sz="4000" b="1" kern="1200" dirty="0">
              <a:latin typeface="+mn-lt"/>
              <a:cs typeface="Arial" panose="020B0604020202020204" pitchFamily="34" charset="0"/>
            </a:rPr>
            <a:t>Por fecha</a:t>
          </a:r>
        </a:p>
      </dsp:txBody>
      <dsp:txXfrm>
        <a:off x="2533438" y="2652381"/>
        <a:ext cx="3995007" cy="571744"/>
      </dsp:txXfrm>
    </dsp:sp>
    <dsp:sp modelId="{384310EB-0E49-4FAC-8037-616E1A1AE941}">
      <dsp:nvSpPr>
        <dsp:cNvPr id="0" name=""/>
        <dsp:cNvSpPr/>
      </dsp:nvSpPr>
      <dsp:spPr>
        <a:xfrm>
          <a:off x="4816814" y="940749"/>
          <a:ext cx="2847893" cy="3995007"/>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504247" rIns="128016" bIns="128016" numCol="1" spcCol="1270" anchor="t" anchorCtr="0">
          <a:noAutofit/>
        </a:bodyPr>
        <a:lstStyle/>
        <a:p>
          <a:pPr marL="114300" lvl="1" indent="-114300" algn="l" defTabSz="622300">
            <a:lnSpc>
              <a:spcPct val="90000"/>
            </a:lnSpc>
            <a:spcBef>
              <a:spcPct val="0"/>
            </a:spcBef>
            <a:spcAft>
              <a:spcPct val="15000"/>
            </a:spcAft>
            <a:buChar char="•"/>
          </a:pPr>
          <a:r>
            <a:rPr lang="es-MX" sz="1400" kern="1200" dirty="0">
              <a:latin typeface="+mn-lt"/>
            </a:rPr>
            <a:t>Se basa en la fecha de lanzamiento, como 2022.01.01. </a:t>
          </a:r>
          <a:endParaRPr lang="es-CL" sz="1400" kern="1200" dirty="0">
            <a:latin typeface="+mn-lt"/>
          </a:endParaRPr>
        </a:p>
        <a:p>
          <a:pPr marL="114300" lvl="1" indent="-114300" algn="l" defTabSz="622300">
            <a:lnSpc>
              <a:spcPct val="90000"/>
            </a:lnSpc>
            <a:spcBef>
              <a:spcPct val="0"/>
            </a:spcBef>
            <a:spcAft>
              <a:spcPct val="15000"/>
            </a:spcAft>
            <a:buChar char="•"/>
          </a:pPr>
          <a:r>
            <a:rPr lang="es-MX" sz="1400" kern="1200" dirty="0">
              <a:latin typeface="+mn-lt"/>
            </a:rPr>
            <a:t>Ayuda a los desarrolladores y usuarios a realizar un seguimiento de los cambios realizados en el software a lo largo del tiempo</a:t>
          </a:r>
          <a:endParaRPr lang="es-CL" sz="1400" kern="1200" dirty="0">
            <a:latin typeface="+mn-lt"/>
          </a:endParaRPr>
        </a:p>
        <a:p>
          <a:pPr marL="114300" lvl="1" indent="-114300" algn="l" defTabSz="622300">
            <a:lnSpc>
              <a:spcPct val="90000"/>
            </a:lnSpc>
            <a:spcBef>
              <a:spcPct val="0"/>
            </a:spcBef>
            <a:spcAft>
              <a:spcPct val="15000"/>
            </a:spcAft>
            <a:buChar char="•"/>
          </a:pPr>
          <a:r>
            <a:rPr lang="es-MX" sz="1400" kern="1200" dirty="0">
              <a:latin typeface="+mn-lt"/>
            </a:rPr>
            <a:t>No proporciona mucha información sobre los cambios realizados en el software.</a:t>
          </a:r>
          <a:endParaRPr lang="es-CL" sz="1400" kern="1200" dirty="0">
            <a:latin typeface="+mn-lt"/>
          </a:endParaRPr>
        </a:p>
      </dsp:txBody>
      <dsp:txXfrm>
        <a:off x="4816814" y="940749"/>
        <a:ext cx="2847893" cy="3995007"/>
      </dsp:txXfrm>
    </dsp:sp>
    <dsp:sp modelId="{F5A9CAAD-CEE6-4209-99EC-D8012A20DA0B}">
      <dsp:nvSpPr>
        <dsp:cNvPr id="0" name=""/>
        <dsp:cNvSpPr/>
      </dsp:nvSpPr>
      <dsp:spPr>
        <a:xfrm>
          <a:off x="4245070" y="186047"/>
          <a:ext cx="1143488" cy="1143488"/>
        </a:xfrm>
        <a:prstGeom prst="rect">
          <a:avLst/>
        </a:prstGeom>
        <a:solidFill>
          <a:schemeClr val="accent1">
            <a:tint val="50000"/>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9D918BE-DB0C-4F04-BDAC-1C3072B9D8F3}">
      <dsp:nvSpPr>
        <dsp:cNvPr id="0" name=""/>
        <dsp:cNvSpPr/>
      </dsp:nvSpPr>
      <dsp:spPr>
        <a:xfrm rot="16200000">
          <a:off x="6705579" y="2652381"/>
          <a:ext cx="3995007" cy="5717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504247" bIns="0" numCol="1" spcCol="1270" anchor="t" anchorCtr="0">
          <a:noAutofit/>
        </a:bodyPr>
        <a:lstStyle/>
        <a:p>
          <a:pPr marL="0" lvl="0" indent="0" algn="r" defTabSz="1778000">
            <a:lnSpc>
              <a:spcPct val="90000"/>
            </a:lnSpc>
            <a:spcBef>
              <a:spcPct val="0"/>
            </a:spcBef>
            <a:spcAft>
              <a:spcPct val="35000"/>
            </a:spcAft>
            <a:buNone/>
          </a:pPr>
          <a:r>
            <a:rPr lang="es-CL" sz="4000" b="1" kern="1200" dirty="0">
              <a:latin typeface="+mn-lt"/>
            </a:rPr>
            <a:t>Semántico</a:t>
          </a:r>
        </a:p>
      </dsp:txBody>
      <dsp:txXfrm>
        <a:off x="6705579" y="2652381"/>
        <a:ext cx="3995007" cy="571744"/>
      </dsp:txXfrm>
    </dsp:sp>
    <dsp:sp modelId="{519FF115-8A14-4B78-B781-248768300B32}">
      <dsp:nvSpPr>
        <dsp:cNvPr id="0" name=""/>
        <dsp:cNvSpPr/>
      </dsp:nvSpPr>
      <dsp:spPr>
        <a:xfrm>
          <a:off x="8988954" y="940749"/>
          <a:ext cx="2847893" cy="3995007"/>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504247" rIns="128016" bIns="128016" numCol="1" spcCol="1270" anchor="t" anchorCtr="0">
          <a:noAutofit/>
        </a:bodyPr>
        <a:lstStyle/>
        <a:p>
          <a:pPr marL="114300" lvl="1" indent="-114300" algn="l" defTabSz="622300">
            <a:lnSpc>
              <a:spcPct val="90000"/>
            </a:lnSpc>
            <a:spcBef>
              <a:spcPct val="0"/>
            </a:spcBef>
            <a:spcAft>
              <a:spcPct val="15000"/>
            </a:spcAft>
            <a:buChar char="•"/>
          </a:pPr>
          <a:r>
            <a:rPr lang="es-MX" sz="1400" kern="1200" dirty="0">
              <a:latin typeface="+mn-lt"/>
            </a:rPr>
            <a:t>Se basa en un esquema numérico de tres partes, como 1.0.0</a:t>
          </a:r>
          <a:endParaRPr lang="es-CL" sz="1400" kern="1200" dirty="0">
            <a:latin typeface="+mn-lt"/>
          </a:endParaRPr>
        </a:p>
        <a:p>
          <a:pPr marL="228600" lvl="2" indent="-114300" algn="l" defTabSz="622300">
            <a:lnSpc>
              <a:spcPct val="90000"/>
            </a:lnSpc>
            <a:spcBef>
              <a:spcPct val="0"/>
            </a:spcBef>
            <a:spcAft>
              <a:spcPct val="15000"/>
            </a:spcAft>
            <a:buChar char="•"/>
          </a:pPr>
          <a:r>
            <a:rPr lang="es-MX" sz="1400" kern="1200" dirty="0">
              <a:latin typeface="+mn-lt"/>
            </a:rPr>
            <a:t>El primer número representa una versión principal, el segundo número representa una versión menor y el tercer número representa una versión de parche.</a:t>
          </a:r>
          <a:endParaRPr lang="es-CL" sz="1400" kern="1200" dirty="0">
            <a:latin typeface="+mn-lt"/>
          </a:endParaRPr>
        </a:p>
        <a:p>
          <a:pPr marL="114300" lvl="1" indent="-114300" algn="l" defTabSz="622300">
            <a:lnSpc>
              <a:spcPct val="90000"/>
            </a:lnSpc>
            <a:spcBef>
              <a:spcPct val="0"/>
            </a:spcBef>
            <a:spcAft>
              <a:spcPct val="15000"/>
            </a:spcAft>
            <a:buChar char="•"/>
          </a:pPr>
          <a:r>
            <a:rPr lang="es-MX" sz="1400" kern="1200" dirty="0">
              <a:latin typeface="+mn-lt"/>
            </a:rPr>
            <a:t>Proporciona más información sobre los cambios realizados en el software</a:t>
          </a:r>
          <a:endParaRPr lang="es-CL" sz="1400" kern="1200" dirty="0">
            <a:latin typeface="+mn-lt"/>
          </a:endParaRPr>
        </a:p>
        <a:p>
          <a:pPr marL="114300" lvl="1" indent="-114300" algn="l" defTabSz="622300">
            <a:lnSpc>
              <a:spcPct val="90000"/>
            </a:lnSpc>
            <a:spcBef>
              <a:spcPct val="0"/>
            </a:spcBef>
            <a:spcAft>
              <a:spcPct val="15000"/>
            </a:spcAft>
            <a:buChar char="•"/>
          </a:pPr>
          <a:r>
            <a:rPr lang="es-MX" sz="1400" kern="1200" dirty="0">
              <a:latin typeface="+mn-lt"/>
            </a:rPr>
            <a:t>Ayuda a los desarrolladores y usuarios a comprender el impacto de los cambios en el software.</a:t>
          </a:r>
          <a:endParaRPr lang="es-CL" sz="1400" kern="1200" dirty="0">
            <a:latin typeface="+mn-lt"/>
          </a:endParaRPr>
        </a:p>
      </dsp:txBody>
      <dsp:txXfrm>
        <a:off x="8988954" y="940749"/>
        <a:ext cx="2847893" cy="3995007"/>
      </dsp:txXfrm>
    </dsp:sp>
    <dsp:sp modelId="{AEC7B8F9-EF0B-4899-B0EF-0177ACC800AA}">
      <dsp:nvSpPr>
        <dsp:cNvPr id="0" name=""/>
        <dsp:cNvSpPr/>
      </dsp:nvSpPr>
      <dsp:spPr>
        <a:xfrm>
          <a:off x="8417210" y="186047"/>
          <a:ext cx="1143488" cy="1143488"/>
        </a:xfrm>
        <a:prstGeom prst="rect">
          <a:avLst/>
        </a:prstGeom>
        <a:solidFill>
          <a:schemeClr val="accent1">
            <a:tint val="50000"/>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47050A-8F2A-4271-99C8-B1E8155F12C3}">
      <dsp:nvSpPr>
        <dsp:cNvPr id="0" name=""/>
        <dsp:cNvSpPr/>
      </dsp:nvSpPr>
      <dsp:spPr>
        <a:xfrm rot="5400000">
          <a:off x="6941846" y="-3700655"/>
          <a:ext cx="832908" cy="8447208"/>
        </a:xfrm>
        <a:prstGeom prst="round2SameRect">
          <a:avLst/>
        </a:prstGeom>
        <a:solidFill>
          <a:srgbClr val="D1D6DC"/>
        </a:solidFill>
        <a:ln w="1905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57150" lvl="1" indent="-57150" algn="just" defTabSz="488950">
            <a:lnSpc>
              <a:spcPct val="90000"/>
            </a:lnSpc>
            <a:spcBef>
              <a:spcPct val="0"/>
            </a:spcBef>
            <a:spcAft>
              <a:spcPct val="15000"/>
            </a:spcAft>
            <a:buChar char="•"/>
          </a:pPr>
          <a:r>
            <a:rPr lang="es-ES" sz="1100" b="1" kern="1200" baseline="0" dirty="0">
              <a:latin typeface="Arial" panose="020B0604020202020204" pitchFamily="34" charset="0"/>
              <a:cs typeface="Arial" panose="020B0604020202020204" pitchFamily="34" charset="0"/>
            </a:rPr>
            <a:t>Número de Versión Principal </a:t>
          </a:r>
          <a:r>
            <a:rPr lang="es-ES" sz="1100" kern="1200" baseline="0" dirty="0">
              <a:latin typeface="Arial" panose="020B0604020202020204" pitchFamily="34" charset="0"/>
              <a:cs typeface="Arial" panose="020B0604020202020204" pitchFamily="34" charset="0"/>
            </a:rPr>
            <a:t>: </a:t>
          </a:r>
          <a:r>
            <a:rPr lang="es-MX" sz="1100" kern="1200" baseline="0" dirty="0">
              <a:latin typeface="Arial" panose="020B0604020202020204" pitchFamily="34" charset="0"/>
              <a:cs typeface="Arial" panose="020B0604020202020204" pitchFamily="34" charset="0"/>
            </a:rPr>
            <a:t>se incrementa cuando hay cambios o actualizaciones importantes en el software que no son compatibles con versiones anteriores. Esto significa que cualquier software que dependa de la versión anterior no funcionará con la nueva versión. Por ejemplo, si se descubre una falla de seguridad importante en el software, es posible que sea necesaria una actualización importante de la versión para solucionarla</a:t>
          </a:r>
          <a:endParaRPr lang="es-ES" sz="1100" kern="1200" baseline="0" dirty="0">
            <a:latin typeface="Arial" panose="020B0604020202020204" pitchFamily="34" charset="0"/>
            <a:cs typeface="Arial" panose="020B0604020202020204" pitchFamily="34" charset="0"/>
          </a:endParaRPr>
        </a:p>
      </dsp:txBody>
      <dsp:txXfrm rot="-5400000">
        <a:off x="3134697" y="147153"/>
        <a:ext cx="8406549" cy="751590"/>
      </dsp:txXfrm>
    </dsp:sp>
    <dsp:sp modelId="{5F1BBBFE-E1FD-40E1-B611-F671C1667E76}">
      <dsp:nvSpPr>
        <dsp:cNvPr id="0" name=""/>
        <dsp:cNvSpPr/>
      </dsp:nvSpPr>
      <dsp:spPr>
        <a:xfrm>
          <a:off x="1616859" y="2381"/>
          <a:ext cx="1517836" cy="1041135"/>
        </a:xfrm>
        <a:prstGeom prst="rect">
          <a:avLst/>
        </a:prstGeom>
        <a:solidFill>
          <a:srgbClr val="4E7CDD"/>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32410" tIns="116205" rIns="232410" bIns="116205" numCol="1" spcCol="1270" anchor="ctr" anchorCtr="0">
          <a:noAutofit/>
        </a:bodyPr>
        <a:lstStyle/>
        <a:p>
          <a:pPr marL="0" lvl="0" indent="0" algn="ctr" defTabSz="2711450">
            <a:lnSpc>
              <a:spcPct val="90000"/>
            </a:lnSpc>
            <a:spcBef>
              <a:spcPct val="0"/>
            </a:spcBef>
            <a:spcAft>
              <a:spcPct val="35000"/>
            </a:spcAft>
            <a:buNone/>
          </a:pPr>
          <a:r>
            <a:rPr lang="es-ES" sz="6100" kern="1200" baseline="0" dirty="0">
              <a:latin typeface="Arial" panose="020B0604020202020204" pitchFamily="34" charset="0"/>
            </a:rPr>
            <a:t>01</a:t>
          </a:r>
        </a:p>
      </dsp:txBody>
      <dsp:txXfrm>
        <a:off x="1616859" y="2381"/>
        <a:ext cx="1517836" cy="1041135"/>
      </dsp:txXfrm>
    </dsp:sp>
    <dsp:sp modelId="{8EA02776-0F29-4FCE-83E2-EBB6240C3105}">
      <dsp:nvSpPr>
        <dsp:cNvPr id="0" name=""/>
        <dsp:cNvSpPr/>
      </dsp:nvSpPr>
      <dsp:spPr>
        <a:xfrm rot="5400000">
          <a:off x="6941846" y="-2607463"/>
          <a:ext cx="832908" cy="8447208"/>
        </a:xfrm>
        <a:prstGeom prst="round2SameRect">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57150" lvl="1" indent="-57150" algn="just" defTabSz="488950">
            <a:lnSpc>
              <a:spcPct val="90000"/>
            </a:lnSpc>
            <a:spcBef>
              <a:spcPct val="0"/>
            </a:spcBef>
            <a:spcAft>
              <a:spcPct val="15000"/>
            </a:spcAft>
            <a:buChar char="•"/>
          </a:pPr>
          <a:r>
            <a:rPr lang="es-MX" sz="1100" b="1" kern="1200" dirty="0">
              <a:latin typeface="Arial" panose="020B0604020202020204" pitchFamily="34" charset="0"/>
              <a:cs typeface="Arial" panose="020B0604020202020204" pitchFamily="34" charset="0"/>
            </a:rPr>
            <a:t>Número de versión secundaria</a:t>
          </a:r>
          <a:r>
            <a:rPr lang="es-MX" sz="1100" kern="1200" dirty="0">
              <a:latin typeface="Arial" panose="020B0604020202020204" pitchFamily="34" charset="0"/>
              <a:cs typeface="Arial" panose="020B0604020202020204" pitchFamily="34" charset="0"/>
            </a:rPr>
            <a:t>: el número de versión secundaria se incrementa cuando se agregan nuevas características o funcionalidades al software, pero aún son compatibles con versiones anteriores. Esto significa que cualquier software que dependa de la versión anterior seguirá funcionando con la nueva versión. Por ejemplo, si se agrega una nueva función a un software, es posible que sea necesaria una actualización de versión menor para incluirla.</a:t>
          </a:r>
          <a:endParaRPr lang="es-ES" sz="1100" kern="1200" dirty="0">
            <a:latin typeface="Arial" panose="020B0604020202020204" pitchFamily="34" charset="0"/>
            <a:cs typeface="Arial" panose="020B0604020202020204" pitchFamily="34" charset="0"/>
          </a:endParaRPr>
        </a:p>
      </dsp:txBody>
      <dsp:txXfrm rot="-5400000">
        <a:off x="3134697" y="1240345"/>
        <a:ext cx="8406549" cy="751590"/>
      </dsp:txXfrm>
    </dsp:sp>
    <dsp:sp modelId="{FE7C4BAD-60D8-43AB-8BAF-2E4EE042DC77}">
      <dsp:nvSpPr>
        <dsp:cNvPr id="0" name=""/>
        <dsp:cNvSpPr/>
      </dsp:nvSpPr>
      <dsp:spPr>
        <a:xfrm>
          <a:off x="1616859" y="1095573"/>
          <a:ext cx="1517836" cy="1041135"/>
        </a:xfrm>
        <a:prstGeom prst="rect">
          <a:avLst/>
        </a:prstGeom>
        <a:solidFill>
          <a:srgbClr val="4E7CDD"/>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32410" tIns="116205" rIns="232410" bIns="116205" numCol="1" spcCol="1270" anchor="ctr" anchorCtr="0">
          <a:noAutofit/>
        </a:bodyPr>
        <a:lstStyle/>
        <a:p>
          <a:pPr marL="0" lvl="0" indent="0" algn="ctr" defTabSz="2711450">
            <a:lnSpc>
              <a:spcPct val="90000"/>
            </a:lnSpc>
            <a:spcBef>
              <a:spcPct val="0"/>
            </a:spcBef>
            <a:spcAft>
              <a:spcPct val="35000"/>
            </a:spcAft>
            <a:buNone/>
          </a:pPr>
          <a:r>
            <a:rPr lang="es-ES" sz="6100" kern="1200" baseline="0" dirty="0">
              <a:latin typeface="Arial" panose="020B0604020202020204" pitchFamily="34" charset="0"/>
            </a:rPr>
            <a:t>02</a:t>
          </a:r>
        </a:p>
      </dsp:txBody>
      <dsp:txXfrm>
        <a:off x="1616859" y="1095573"/>
        <a:ext cx="1517836" cy="1041135"/>
      </dsp:txXfrm>
    </dsp:sp>
    <dsp:sp modelId="{7AB75AA6-BC4B-49DB-943D-20D300C4EE91}">
      <dsp:nvSpPr>
        <dsp:cNvPr id="0" name=""/>
        <dsp:cNvSpPr/>
      </dsp:nvSpPr>
      <dsp:spPr>
        <a:xfrm rot="5400000">
          <a:off x="6941846" y="-1514270"/>
          <a:ext cx="832908" cy="8447208"/>
        </a:xfrm>
        <a:prstGeom prst="round2SameRect">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57150" lvl="1" indent="-57150" algn="just" defTabSz="488950">
            <a:lnSpc>
              <a:spcPct val="90000"/>
            </a:lnSpc>
            <a:spcBef>
              <a:spcPct val="0"/>
            </a:spcBef>
            <a:spcAft>
              <a:spcPct val="15000"/>
            </a:spcAft>
            <a:buChar char="•"/>
          </a:pPr>
          <a:r>
            <a:rPr lang="es-MX" sz="1100" b="1" kern="1200" dirty="0">
              <a:latin typeface="Arial" panose="020B0604020202020204" pitchFamily="34" charset="0"/>
              <a:cs typeface="Arial" panose="020B0604020202020204" pitchFamily="34" charset="0"/>
            </a:rPr>
            <a:t>Número de versión del parche</a:t>
          </a:r>
          <a:r>
            <a:rPr lang="es-MX" sz="1100" kern="1200" dirty="0">
              <a:latin typeface="Arial" panose="020B0604020202020204" pitchFamily="34" charset="0"/>
              <a:cs typeface="Arial" panose="020B0604020202020204" pitchFamily="34" charset="0"/>
            </a:rPr>
            <a:t>: el número de versión del parche se incrementa cuando se corrigen errores o se realizan pequeñas actualizaciones en el software, sin cambios importantes ni nuevas características. Esto significa que cualquier software que dependa de la versión anterior seguirá funcionando con la nueva versión. Por ejemplo, si se descubre un error menor en el software, es posible que sea necesario actualizar la versión del parche para solucionarlo.</a:t>
          </a:r>
          <a:endParaRPr lang="es-ES" sz="1100" kern="1200" dirty="0">
            <a:latin typeface="Arial" panose="020B0604020202020204" pitchFamily="34" charset="0"/>
            <a:cs typeface="Arial" panose="020B0604020202020204" pitchFamily="34" charset="0"/>
          </a:endParaRPr>
        </a:p>
      </dsp:txBody>
      <dsp:txXfrm rot="-5400000">
        <a:off x="3134697" y="2333538"/>
        <a:ext cx="8406549" cy="751590"/>
      </dsp:txXfrm>
    </dsp:sp>
    <dsp:sp modelId="{6C837000-5E16-454B-B6FD-5734E802438B}">
      <dsp:nvSpPr>
        <dsp:cNvPr id="0" name=""/>
        <dsp:cNvSpPr/>
      </dsp:nvSpPr>
      <dsp:spPr>
        <a:xfrm>
          <a:off x="1616859" y="2188765"/>
          <a:ext cx="1517836" cy="1041135"/>
        </a:xfrm>
        <a:prstGeom prst="rect">
          <a:avLst/>
        </a:prstGeom>
        <a:solidFill>
          <a:srgbClr val="4E7CDD"/>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32410" tIns="116205" rIns="232410" bIns="116205" numCol="1" spcCol="1270" anchor="ctr" anchorCtr="0">
          <a:noAutofit/>
        </a:bodyPr>
        <a:lstStyle/>
        <a:p>
          <a:pPr marL="0" lvl="0" indent="0" algn="ctr" defTabSz="2711450">
            <a:lnSpc>
              <a:spcPct val="90000"/>
            </a:lnSpc>
            <a:spcBef>
              <a:spcPct val="0"/>
            </a:spcBef>
            <a:spcAft>
              <a:spcPct val="35000"/>
            </a:spcAft>
            <a:buNone/>
          </a:pPr>
          <a:r>
            <a:rPr lang="es-ES" sz="6100" kern="1200" baseline="0" dirty="0">
              <a:latin typeface="Arial" panose="020B0604020202020204" pitchFamily="34" charset="0"/>
            </a:rPr>
            <a:t>03</a:t>
          </a:r>
        </a:p>
      </dsp:txBody>
      <dsp:txXfrm>
        <a:off x="1616859" y="2188765"/>
        <a:ext cx="1517836" cy="1041135"/>
      </dsp:txXfrm>
    </dsp:sp>
    <dsp:sp modelId="{264170D3-39ED-4A53-A234-9F66F76B0D1C}">
      <dsp:nvSpPr>
        <dsp:cNvPr id="0" name=""/>
        <dsp:cNvSpPr/>
      </dsp:nvSpPr>
      <dsp:spPr>
        <a:xfrm rot="5400000">
          <a:off x="6941846" y="-421078"/>
          <a:ext cx="832908" cy="8447208"/>
        </a:xfrm>
        <a:prstGeom prst="round2SameRect">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57150" lvl="1" indent="-57150" algn="just" defTabSz="488950">
            <a:lnSpc>
              <a:spcPct val="90000"/>
            </a:lnSpc>
            <a:spcBef>
              <a:spcPct val="0"/>
            </a:spcBef>
            <a:spcAft>
              <a:spcPct val="15000"/>
            </a:spcAft>
            <a:buChar char="•"/>
          </a:pPr>
          <a:r>
            <a:rPr lang="es-MX" sz="1100" b="1" kern="1200" dirty="0">
              <a:latin typeface="Arial" panose="020B0604020202020204" pitchFamily="34" charset="0"/>
              <a:cs typeface="Arial" panose="020B0604020202020204" pitchFamily="34" charset="0"/>
            </a:rPr>
            <a:t>Versiones preliminares</a:t>
          </a:r>
          <a:r>
            <a:rPr lang="es-MX" sz="1100" kern="1200" dirty="0">
              <a:latin typeface="Arial" panose="020B0604020202020204" pitchFamily="34" charset="0"/>
              <a:cs typeface="Arial" panose="020B0604020202020204" pitchFamily="34" charset="0"/>
            </a:rPr>
            <a:t>: en algunos casos, el software puede tener versiones preliminares que aún no están listas para su uso en producción. Estas versiones se indican agregando un </a:t>
          </a:r>
          <a:r>
            <a:rPr lang="es-MX" sz="1100" kern="1200" dirty="0" err="1">
              <a:latin typeface="Arial" panose="020B0604020202020204" pitchFamily="34" charset="0"/>
              <a:cs typeface="Arial" panose="020B0604020202020204" pitchFamily="34" charset="0"/>
            </a:rPr>
            <a:t>guión</a:t>
          </a:r>
          <a:r>
            <a:rPr lang="es-MX" sz="1100" kern="1200" dirty="0">
              <a:latin typeface="Arial" panose="020B0604020202020204" pitchFamily="34" charset="0"/>
              <a:cs typeface="Arial" panose="020B0604020202020204" pitchFamily="34" charset="0"/>
            </a:rPr>
            <a:t> y un identificador de versión preliminar, como alfa, beta o </a:t>
          </a:r>
          <a:r>
            <a:rPr lang="es-MX" sz="1100" kern="1200" dirty="0" err="1">
              <a:latin typeface="Arial" panose="020B0604020202020204" pitchFamily="34" charset="0"/>
              <a:cs typeface="Arial" panose="020B0604020202020204" pitchFamily="34" charset="0"/>
            </a:rPr>
            <a:t>rc</a:t>
          </a:r>
          <a:r>
            <a:rPr lang="es-MX" sz="1100" kern="1200" dirty="0">
              <a:latin typeface="Arial" panose="020B0604020202020204" pitchFamily="34" charset="0"/>
              <a:cs typeface="Arial" panose="020B0604020202020204" pitchFamily="34" charset="0"/>
            </a:rPr>
            <a:t>, al número de versión. Por ejemplo, la versión 1.0.0-alpha.1 indicaría la primera versión alfa de la versión 1.0.0.</a:t>
          </a:r>
          <a:endParaRPr lang="es-ES" sz="1100" kern="1200" dirty="0">
            <a:latin typeface="Arial" panose="020B0604020202020204" pitchFamily="34" charset="0"/>
            <a:cs typeface="Arial" panose="020B0604020202020204" pitchFamily="34" charset="0"/>
          </a:endParaRPr>
        </a:p>
      </dsp:txBody>
      <dsp:txXfrm rot="-5400000">
        <a:off x="3134697" y="3426730"/>
        <a:ext cx="8406549" cy="751590"/>
      </dsp:txXfrm>
    </dsp:sp>
    <dsp:sp modelId="{A4D56964-9782-4D66-8BEC-A0E30CB05749}">
      <dsp:nvSpPr>
        <dsp:cNvPr id="0" name=""/>
        <dsp:cNvSpPr/>
      </dsp:nvSpPr>
      <dsp:spPr>
        <a:xfrm>
          <a:off x="1616859" y="3281958"/>
          <a:ext cx="1517836" cy="1041135"/>
        </a:xfrm>
        <a:prstGeom prst="rect">
          <a:avLst/>
        </a:prstGeom>
        <a:solidFill>
          <a:srgbClr val="4E7CDD"/>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32410" tIns="116205" rIns="232410" bIns="116205" numCol="1" spcCol="1270" anchor="ctr" anchorCtr="0">
          <a:noAutofit/>
        </a:bodyPr>
        <a:lstStyle/>
        <a:p>
          <a:pPr marL="0" lvl="0" indent="0" algn="ctr" defTabSz="2711450">
            <a:lnSpc>
              <a:spcPct val="90000"/>
            </a:lnSpc>
            <a:spcBef>
              <a:spcPct val="0"/>
            </a:spcBef>
            <a:spcAft>
              <a:spcPct val="35000"/>
            </a:spcAft>
            <a:buNone/>
          </a:pPr>
          <a:r>
            <a:rPr lang="es-ES" sz="6100" kern="1200" baseline="0" dirty="0">
              <a:latin typeface="Arial" panose="020B0604020202020204" pitchFamily="34" charset="0"/>
            </a:rPr>
            <a:t>04</a:t>
          </a:r>
        </a:p>
      </dsp:txBody>
      <dsp:txXfrm>
        <a:off x="1616859" y="3281958"/>
        <a:ext cx="1517836" cy="1041135"/>
      </dsp:txXfrm>
    </dsp:sp>
    <dsp:sp modelId="{2844E623-7246-455E-B38D-DA37C25B9E61}">
      <dsp:nvSpPr>
        <dsp:cNvPr id="0" name=""/>
        <dsp:cNvSpPr/>
      </dsp:nvSpPr>
      <dsp:spPr>
        <a:xfrm rot="5400000">
          <a:off x="6941846" y="672113"/>
          <a:ext cx="832908" cy="8447208"/>
        </a:xfrm>
        <a:prstGeom prst="round2SameRect">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57150" lvl="1" indent="-57150" algn="just" defTabSz="488950">
            <a:lnSpc>
              <a:spcPct val="90000"/>
            </a:lnSpc>
            <a:spcBef>
              <a:spcPct val="0"/>
            </a:spcBef>
            <a:spcAft>
              <a:spcPct val="15000"/>
            </a:spcAft>
            <a:buChar char="•"/>
          </a:pPr>
          <a:r>
            <a:rPr lang="es-MX" sz="1100" b="1" kern="1200" dirty="0">
              <a:latin typeface="Arial" panose="020B0604020202020204" pitchFamily="34" charset="0"/>
              <a:cs typeface="Arial" panose="020B0604020202020204" pitchFamily="34" charset="0"/>
            </a:rPr>
            <a:t>Metadatos de compilación: </a:t>
          </a:r>
          <a:r>
            <a:rPr lang="es-MX" sz="1100" kern="1200" dirty="0">
              <a:latin typeface="Arial" panose="020B0604020202020204" pitchFamily="34" charset="0"/>
              <a:cs typeface="Arial" panose="020B0604020202020204" pitchFamily="34" charset="0"/>
            </a:rPr>
            <a:t>además de los números de versión y los identificadores previos al lanzamiento, el control de versiones semántico también permite incluir metadatos de compilación en el número de versión. Estos metadatos se indican agregando un signo más y un identificador de compilación, como un hash de confirmación o un número de compilación, al número de versión. Por ejemplo, la versión 1.0.0+20191010 indicaría una compilación de la versión 1.0.0 del 10 de octubre de 2019.</a:t>
          </a:r>
          <a:endParaRPr lang="es-ES" sz="1100" kern="1200" dirty="0">
            <a:latin typeface="Arial" panose="020B0604020202020204" pitchFamily="34" charset="0"/>
            <a:cs typeface="Arial" panose="020B0604020202020204" pitchFamily="34" charset="0"/>
          </a:endParaRPr>
        </a:p>
      </dsp:txBody>
      <dsp:txXfrm rot="-5400000">
        <a:off x="3134697" y="4519922"/>
        <a:ext cx="8406549" cy="751590"/>
      </dsp:txXfrm>
    </dsp:sp>
    <dsp:sp modelId="{9D088C85-27B2-4CB1-A18E-28D05C88A859}">
      <dsp:nvSpPr>
        <dsp:cNvPr id="0" name=""/>
        <dsp:cNvSpPr/>
      </dsp:nvSpPr>
      <dsp:spPr>
        <a:xfrm>
          <a:off x="1616859" y="4375150"/>
          <a:ext cx="1517836" cy="1041135"/>
        </a:xfrm>
        <a:prstGeom prst="rect">
          <a:avLst/>
        </a:prstGeom>
        <a:solidFill>
          <a:srgbClr val="4E7CDD"/>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32410" tIns="116205" rIns="232410" bIns="116205" numCol="1" spcCol="1270" anchor="ctr" anchorCtr="0">
          <a:noAutofit/>
        </a:bodyPr>
        <a:lstStyle/>
        <a:p>
          <a:pPr marL="0" lvl="0" indent="0" algn="ctr" defTabSz="2711450">
            <a:lnSpc>
              <a:spcPct val="90000"/>
            </a:lnSpc>
            <a:spcBef>
              <a:spcPct val="0"/>
            </a:spcBef>
            <a:spcAft>
              <a:spcPct val="35000"/>
            </a:spcAft>
            <a:buNone/>
          </a:pPr>
          <a:r>
            <a:rPr lang="es-ES" sz="6100" kern="1200" baseline="0" dirty="0">
              <a:latin typeface="Arial" panose="020B0604020202020204" pitchFamily="34" charset="0"/>
            </a:rPr>
            <a:t>05</a:t>
          </a:r>
        </a:p>
      </dsp:txBody>
      <dsp:txXfrm>
        <a:off x="1616859" y="4375150"/>
        <a:ext cx="1517836" cy="104113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2CADFEB-62CB-426B-AA36-C2B93104F0F7}">
      <dsp:nvSpPr>
        <dsp:cNvPr id="0" name=""/>
        <dsp:cNvSpPr/>
      </dsp:nvSpPr>
      <dsp:spPr>
        <a:xfrm>
          <a:off x="5903" y="2154459"/>
          <a:ext cx="1830089" cy="1098053"/>
        </a:xfrm>
        <a:prstGeom prst="roundRect">
          <a:avLst>
            <a:gd name="adj" fmla="val 10000"/>
          </a:avLst>
        </a:prstGeom>
        <a:solidFill>
          <a:srgbClr val="4E7CDD"/>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s-MX" sz="1200" b="1" i="0" kern="1200" dirty="0">
              <a:latin typeface="Arial" panose="020B0604020202020204" pitchFamily="34" charset="0"/>
              <a:cs typeface="Arial" panose="020B0604020202020204" pitchFamily="34" charset="0"/>
            </a:rPr>
            <a:t>Minimiza el riesgo de errores y fallos</a:t>
          </a:r>
          <a:endParaRPr lang="es-ES" sz="1200" b="1" kern="1200" baseline="0" dirty="0">
            <a:latin typeface="Arial" panose="020B0604020202020204" pitchFamily="34" charset="0"/>
            <a:cs typeface="Arial" panose="020B0604020202020204" pitchFamily="34" charset="0"/>
          </a:endParaRPr>
        </a:p>
      </dsp:txBody>
      <dsp:txXfrm>
        <a:off x="38064" y="2186620"/>
        <a:ext cx="1765767" cy="1033731"/>
      </dsp:txXfrm>
    </dsp:sp>
    <dsp:sp modelId="{9F614652-B3FD-4528-8374-6B3D9C965E7A}">
      <dsp:nvSpPr>
        <dsp:cNvPr id="0" name=""/>
        <dsp:cNvSpPr/>
      </dsp:nvSpPr>
      <dsp:spPr>
        <a:xfrm>
          <a:off x="2019002" y="2476555"/>
          <a:ext cx="387979" cy="45386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s-ES" sz="1900" kern="1200"/>
        </a:p>
      </dsp:txBody>
      <dsp:txXfrm>
        <a:off x="2019002" y="2567327"/>
        <a:ext cx="271585" cy="272318"/>
      </dsp:txXfrm>
    </dsp:sp>
    <dsp:sp modelId="{40F2FEAA-603D-445B-9D73-BA0913BC13F5}">
      <dsp:nvSpPr>
        <dsp:cNvPr id="0" name=""/>
        <dsp:cNvSpPr/>
      </dsp:nvSpPr>
      <dsp:spPr>
        <a:xfrm>
          <a:off x="2568029" y="2154459"/>
          <a:ext cx="1830089" cy="1098053"/>
        </a:xfrm>
        <a:prstGeom prst="roundRect">
          <a:avLst>
            <a:gd name="adj" fmla="val 10000"/>
          </a:avLst>
        </a:prstGeom>
        <a:solidFill>
          <a:srgbClr val="4E7CDD"/>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s-MX" sz="1200" b="1" i="0" kern="1200" dirty="0">
              <a:latin typeface="Arial" panose="020B0604020202020204" pitchFamily="34" charset="0"/>
              <a:cs typeface="Arial" panose="020B0604020202020204" pitchFamily="34" charset="0"/>
            </a:rPr>
            <a:t>Mejora el tiempo de comercialización</a:t>
          </a:r>
          <a:endParaRPr lang="es-ES" sz="1200" b="1" i="0" kern="1200" dirty="0">
            <a:latin typeface="Arial" panose="020B0604020202020204" pitchFamily="34" charset="0"/>
            <a:cs typeface="Arial" panose="020B0604020202020204" pitchFamily="34" charset="0"/>
          </a:endParaRPr>
        </a:p>
      </dsp:txBody>
      <dsp:txXfrm>
        <a:off x="2600190" y="2186620"/>
        <a:ext cx="1765767" cy="1033731"/>
      </dsp:txXfrm>
    </dsp:sp>
    <dsp:sp modelId="{231F3556-3EF8-4377-AF9A-52B6ABDC1E0E}">
      <dsp:nvSpPr>
        <dsp:cNvPr id="0" name=""/>
        <dsp:cNvSpPr/>
      </dsp:nvSpPr>
      <dsp:spPr>
        <a:xfrm>
          <a:off x="4581128" y="2476555"/>
          <a:ext cx="387979" cy="45386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s-ES" sz="1900" kern="1200"/>
        </a:p>
      </dsp:txBody>
      <dsp:txXfrm>
        <a:off x="4581128" y="2567327"/>
        <a:ext cx="271585" cy="272318"/>
      </dsp:txXfrm>
    </dsp:sp>
    <dsp:sp modelId="{B01DBC45-626F-465F-A719-A13992FE463C}">
      <dsp:nvSpPr>
        <dsp:cNvPr id="0" name=""/>
        <dsp:cNvSpPr/>
      </dsp:nvSpPr>
      <dsp:spPr>
        <a:xfrm>
          <a:off x="5130155" y="2154459"/>
          <a:ext cx="1830089" cy="1098053"/>
        </a:xfrm>
        <a:prstGeom prst="roundRect">
          <a:avLst>
            <a:gd name="adj" fmla="val 10000"/>
          </a:avLst>
        </a:prstGeom>
        <a:solidFill>
          <a:srgbClr val="4E7CDD"/>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s-MX" sz="1400" b="1" i="0" kern="1200" dirty="0">
              <a:latin typeface="Arial" panose="020B0604020202020204" pitchFamily="34" charset="0"/>
              <a:cs typeface="Arial" panose="020B0604020202020204" pitchFamily="34" charset="0"/>
            </a:rPr>
            <a:t>Mejora la satisfacción del cliente</a:t>
          </a:r>
          <a:endParaRPr lang="es-ES" sz="1400" b="1" i="0" kern="1200" dirty="0">
            <a:latin typeface="Arial" panose="020B0604020202020204" pitchFamily="34" charset="0"/>
            <a:cs typeface="Arial" panose="020B0604020202020204" pitchFamily="34" charset="0"/>
          </a:endParaRPr>
        </a:p>
      </dsp:txBody>
      <dsp:txXfrm>
        <a:off x="5162316" y="2186620"/>
        <a:ext cx="1765767" cy="1033731"/>
      </dsp:txXfrm>
    </dsp:sp>
    <dsp:sp modelId="{E443F298-B01D-4B4F-A9D8-2B066B449247}">
      <dsp:nvSpPr>
        <dsp:cNvPr id="0" name=""/>
        <dsp:cNvSpPr/>
      </dsp:nvSpPr>
      <dsp:spPr>
        <a:xfrm>
          <a:off x="7143253" y="2476555"/>
          <a:ext cx="387979" cy="45386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s-ES" sz="1900" kern="1200"/>
        </a:p>
      </dsp:txBody>
      <dsp:txXfrm>
        <a:off x="7143253" y="2567327"/>
        <a:ext cx="271585" cy="272318"/>
      </dsp:txXfrm>
    </dsp:sp>
    <dsp:sp modelId="{8861B892-300B-4983-80AD-DE81668711A4}">
      <dsp:nvSpPr>
        <dsp:cNvPr id="0" name=""/>
        <dsp:cNvSpPr/>
      </dsp:nvSpPr>
      <dsp:spPr>
        <a:xfrm>
          <a:off x="7692280" y="2154459"/>
          <a:ext cx="1830089" cy="1098053"/>
        </a:xfrm>
        <a:prstGeom prst="roundRect">
          <a:avLst>
            <a:gd name="adj" fmla="val 10000"/>
          </a:avLst>
        </a:prstGeom>
        <a:solidFill>
          <a:srgbClr val="4E7CDD"/>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s-MX" sz="1400" b="1" i="0" kern="1200" dirty="0">
              <a:latin typeface="Arial" panose="020B0604020202020204" pitchFamily="34" charset="0"/>
              <a:cs typeface="Arial" panose="020B0604020202020204" pitchFamily="34" charset="0"/>
            </a:rPr>
            <a:t>Facilita la colaboración y la comunicación</a:t>
          </a:r>
          <a:endParaRPr lang="es-ES" sz="1400" b="1" i="0" kern="1200" dirty="0">
            <a:latin typeface="Arial" panose="020B0604020202020204" pitchFamily="34" charset="0"/>
            <a:cs typeface="Arial" panose="020B0604020202020204" pitchFamily="34" charset="0"/>
          </a:endParaRPr>
        </a:p>
      </dsp:txBody>
      <dsp:txXfrm>
        <a:off x="7724441" y="2186620"/>
        <a:ext cx="1765767" cy="1033731"/>
      </dsp:txXfrm>
    </dsp:sp>
    <dsp:sp modelId="{BEDC00F5-BCFF-431A-8A08-9B3C4F4151F1}">
      <dsp:nvSpPr>
        <dsp:cNvPr id="0" name=""/>
        <dsp:cNvSpPr/>
      </dsp:nvSpPr>
      <dsp:spPr>
        <a:xfrm>
          <a:off x="9705379" y="2476555"/>
          <a:ext cx="387979" cy="45386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s-ES" sz="1900" kern="1200"/>
        </a:p>
      </dsp:txBody>
      <dsp:txXfrm>
        <a:off x="9705379" y="2567327"/>
        <a:ext cx="271585" cy="272318"/>
      </dsp:txXfrm>
    </dsp:sp>
    <dsp:sp modelId="{F3F2056B-D0F8-43CF-9C47-8F0F3DE77FE7}">
      <dsp:nvSpPr>
        <dsp:cNvPr id="0" name=""/>
        <dsp:cNvSpPr/>
      </dsp:nvSpPr>
      <dsp:spPr>
        <a:xfrm>
          <a:off x="10254406" y="2154459"/>
          <a:ext cx="1830089" cy="1098053"/>
        </a:xfrm>
        <a:prstGeom prst="roundRect">
          <a:avLst>
            <a:gd name="adj" fmla="val 10000"/>
          </a:avLst>
        </a:prstGeom>
        <a:solidFill>
          <a:srgbClr val="4E7CDD"/>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s-ES" sz="1400" b="1" i="0" kern="1200" dirty="0">
              <a:latin typeface="Arial" panose="020B0604020202020204" pitchFamily="34" charset="0"/>
              <a:cs typeface="Arial" panose="020B0604020202020204" pitchFamily="34" charset="0"/>
            </a:rPr>
            <a:t>Permite la entrega continua</a:t>
          </a:r>
        </a:p>
      </dsp:txBody>
      <dsp:txXfrm>
        <a:off x="10286567" y="2186620"/>
        <a:ext cx="1765767" cy="103373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9C3880-03F8-418C-B167-664A35AC14DA}">
      <dsp:nvSpPr>
        <dsp:cNvPr id="0" name=""/>
        <dsp:cNvSpPr/>
      </dsp:nvSpPr>
      <dsp:spPr>
        <a:xfrm>
          <a:off x="3246437" y="534"/>
          <a:ext cx="1635124" cy="1635124"/>
        </a:xfrm>
        <a:prstGeom prst="ellipse">
          <a:avLst/>
        </a:prstGeom>
        <a:solidFill>
          <a:schemeClr val="accent1">
            <a:shade val="50000"/>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s-MX" sz="1200" b="1" kern="1200" dirty="0">
              <a:latin typeface="Arial" panose="020B0604020202020204" pitchFamily="34" charset="0"/>
              <a:cs typeface="Arial" panose="020B0604020202020204" pitchFamily="34" charset="0"/>
            </a:rPr>
            <a:t>Utilice un sistema de control de versiones</a:t>
          </a:r>
          <a:endParaRPr lang="es-ES" sz="1200" b="1" kern="1200" dirty="0">
            <a:latin typeface="Arial" panose="020B0604020202020204" pitchFamily="34" charset="0"/>
            <a:cs typeface="Arial" panose="020B0604020202020204" pitchFamily="34" charset="0"/>
          </a:endParaRPr>
        </a:p>
      </dsp:txBody>
      <dsp:txXfrm>
        <a:off x="3485895" y="239992"/>
        <a:ext cx="1156208" cy="1156208"/>
      </dsp:txXfrm>
    </dsp:sp>
    <dsp:sp modelId="{C3CDDA42-322D-4E2D-8B65-D9A3FE402DCF}">
      <dsp:nvSpPr>
        <dsp:cNvPr id="0" name=""/>
        <dsp:cNvSpPr/>
      </dsp:nvSpPr>
      <dsp:spPr>
        <a:xfrm rot="2160000">
          <a:off x="4830234" y="1257302"/>
          <a:ext cx="436123" cy="551854"/>
        </a:xfrm>
        <a:prstGeom prst="rightArrow">
          <a:avLst>
            <a:gd name="adj1" fmla="val 60000"/>
            <a:gd name="adj2" fmla="val 50000"/>
          </a:avLst>
        </a:prstGeom>
        <a:solidFill>
          <a:schemeClr val="accent1">
            <a:shade val="9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22350">
            <a:lnSpc>
              <a:spcPct val="90000"/>
            </a:lnSpc>
            <a:spcBef>
              <a:spcPct val="0"/>
            </a:spcBef>
            <a:spcAft>
              <a:spcPct val="35000"/>
            </a:spcAft>
            <a:buNone/>
          </a:pPr>
          <a:endParaRPr lang="es-ES" sz="2300" b="1" kern="1200"/>
        </a:p>
      </dsp:txBody>
      <dsp:txXfrm>
        <a:off x="4842728" y="1329221"/>
        <a:ext cx="305286" cy="331112"/>
      </dsp:txXfrm>
    </dsp:sp>
    <dsp:sp modelId="{BFD0B0D2-5528-466B-83BE-BE724DEC32FE}">
      <dsp:nvSpPr>
        <dsp:cNvPr id="0" name=""/>
        <dsp:cNvSpPr/>
      </dsp:nvSpPr>
      <dsp:spPr>
        <a:xfrm>
          <a:off x="5235001" y="1445310"/>
          <a:ext cx="1635124" cy="1635124"/>
        </a:xfrm>
        <a:prstGeom prst="ellipse">
          <a:avLst/>
        </a:prstGeom>
        <a:solidFill>
          <a:schemeClr val="accent1">
            <a:shade val="50000"/>
            <a:hueOff val="235860"/>
            <a:satOff val="-24791"/>
            <a:lumOff val="21393"/>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s-ES" sz="1200" b="1" kern="1200" dirty="0">
              <a:latin typeface="Arial" panose="020B0604020202020204" pitchFamily="34" charset="0"/>
              <a:cs typeface="Arial" panose="020B0604020202020204" pitchFamily="34" charset="0"/>
            </a:rPr>
            <a:t>Crear ramas</a:t>
          </a:r>
        </a:p>
      </dsp:txBody>
      <dsp:txXfrm>
        <a:off x="5474459" y="1684768"/>
        <a:ext cx="1156208" cy="1156208"/>
      </dsp:txXfrm>
    </dsp:sp>
    <dsp:sp modelId="{5BB4E0C7-8B4F-408F-9852-764EC282C39A}">
      <dsp:nvSpPr>
        <dsp:cNvPr id="0" name=""/>
        <dsp:cNvSpPr/>
      </dsp:nvSpPr>
      <dsp:spPr>
        <a:xfrm rot="6480000">
          <a:off x="5458534" y="3144055"/>
          <a:ext cx="436123" cy="551854"/>
        </a:xfrm>
        <a:prstGeom prst="rightArrow">
          <a:avLst>
            <a:gd name="adj1" fmla="val 60000"/>
            <a:gd name="adj2" fmla="val 50000"/>
          </a:avLst>
        </a:prstGeom>
        <a:solidFill>
          <a:schemeClr val="accent1">
            <a:shade val="90000"/>
            <a:hueOff val="239713"/>
            <a:satOff val="-23280"/>
            <a:lumOff val="19608"/>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22350">
            <a:lnSpc>
              <a:spcPct val="90000"/>
            </a:lnSpc>
            <a:spcBef>
              <a:spcPct val="0"/>
            </a:spcBef>
            <a:spcAft>
              <a:spcPct val="35000"/>
            </a:spcAft>
            <a:buNone/>
          </a:pPr>
          <a:endParaRPr lang="es-ES" sz="2300" b="1" kern="1200"/>
        </a:p>
      </dsp:txBody>
      <dsp:txXfrm rot="10800000">
        <a:off x="5544168" y="3192209"/>
        <a:ext cx="305286" cy="331112"/>
      </dsp:txXfrm>
    </dsp:sp>
    <dsp:sp modelId="{AF1A1A61-B730-468D-A936-92169245A08D}">
      <dsp:nvSpPr>
        <dsp:cNvPr id="0" name=""/>
        <dsp:cNvSpPr/>
      </dsp:nvSpPr>
      <dsp:spPr>
        <a:xfrm>
          <a:off x="4475437" y="3783007"/>
          <a:ext cx="1635124" cy="1635124"/>
        </a:xfrm>
        <a:prstGeom prst="ellipse">
          <a:avLst/>
        </a:prstGeom>
        <a:solidFill>
          <a:schemeClr val="accent1">
            <a:shade val="50000"/>
            <a:hueOff val="471719"/>
            <a:satOff val="-49582"/>
            <a:lumOff val="42786"/>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s-ES" sz="1200" b="1" kern="1200" dirty="0">
              <a:latin typeface="Arial" panose="020B0604020202020204" pitchFamily="34" charset="0"/>
              <a:cs typeface="Arial" panose="020B0604020202020204" pitchFamily="34" charset="0"/>
            </a:rPr>
            <a:t>Utilice control de versiones semántico</a:t>
          </a:r>
        </a:p>
      </dsp:txBody>
      <dsp:txXfrm>
        <a:off x="4714895" y="4022465"/>
        <a:ext cx="1156208" cy="1156208"/>
      </dsp:txXfrm>
    </dsp:sp>
    <dsp:sp modelId="{552B7816-26DD-4158-82E8-61BE54B665B8}">
      <dsp:nvSpPr>
        <dsp:cNvPr id="0" name=""/>
        <dsp:cNvSpPr/>
      </dsp:nvSpPr>
      <dsp:spPr>
        <a:xfrm rot="10800000">
          <a:off x="3858281" y="4324642"/>
          <a:ext cx="436123" cy="551854"/>
        </a:xfrm>
        <a:prstGeom prst="rightArrow">
          <a:avLst>
            <a:gd name="adj1" fmla="val 60000"/>
            <a:gd name="adj2" fmla="val 50000"/>
          </a:avLst>
        </a:prstGeom>
        <a:solidFill>
          <a:schemeClr val="accent1">
            <a:shade val="90000"/>
            <a:hueOff val="479426"/>
            <a:satOff val="-46561"/>
            <a:lumOff val="39215"/>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22350">
            <a:lnSpc>
              <a:spcPct val="90000"/>
            </a:lnSpc>
            <a:spcBef>
              <a:spcPct val="0"/>
            </a:spcBef>
            <a:spcAft>
              <a:spcPct val="35000"/>
            </a:spcAft>
            <a:buNone/>
          </a:pPr>
          <a:endParaRPr lang="es-ES" sz="2300" b="1" kern="1200"/>
        </a:p>
      </dsp:txBody>
      <dsp:txXfrm rot="10800000">
        <a:off x="3989118" y="4435013"/>
        <a:ext cx="305286" cy="331112"/>
      </dsp:txXfrm>
    </dsp:sp>
    <dsp:sp modelId="{B8A85996-4857-4CAA-8BA5-B09A6668222E}">
      <dsp:nvSpPr>
        <dsp:cNvPr id="0" name=""/>
        <dsp:cNvSpPr/>
      </dsp:nvSpPr>
      <dsp:spPr>
        <a:xfrm>
          <a:off x="2017437" y="3783007"/>
          <a:ext cx="1635124" cy="1635124"/>
        </a:xfrm>
        <a:prstGeom prst="ellipse">
          <a:avLst/>
        </a:prstGeom>
        <a:solidFill>
          <a:schemeClr val="accent1">
            <a:shade val="50000"/>
            <a:hueOff val="471719"/>
            <a:satOff val="-49582"/>
            <a:lumOff val="42786"/>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s-ES" sz="1200" b="1" kern="1200" dirty="0">
              <a:latin typeface="Arial" panose="020B0604020202020204" pitchFamily="34" charset="0"/>
              <a:cs typeface="Arial" panose="020B0604020202020204" pitchFamily="34" charset="0"/>
            </a:rPr>
            <a:t>Utilice solicitudes de extracción</a:t>
          </a:r>
        </a:p>
      </dsp:txBody>
      <dsp:txXfrm>
        <a:off x="2256895" y="4022465"/>
        <a:ext cx="1156208" cy="1156208"/>
      </dsp:txXfrm>
    </dsp:sp>
    <dsp:sp modelId="{84410C8F-074C-4514-9469-A3D766909A12}">
      <dsp:nvSpPr>
        <dsp:cNvPr id="0" name=""/>
        <dsp:cNvSpPr/>
      </dsp:nvSpPr>
      <dsp:spPr>
        <a:xfrm rot="15120000">
          <a:off x="2240970" y="3167533"/>
          <a:ext cx="436123" cy="551854"/>
        </a:xfrm>
        <a:prstGeom prst="rightArrow">
          <a:avLst>
            <a:gd name="adj1" fmla="val 60000"/>
            <a:gd name="adj2" fmla="val 50000"/>
          </a:avLst>
        </a:prstGeom>
        <a:solidFill>
          <a:schemeClr val="accent1">
            <a:shade val="90000"/>
            <a:hueOff val="479426"/>
            <a:satOff val="-46561"/>
            <a:lumOff val="39215"/>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22350">
            <a:lnSpc>
              <a:spcPct val="90000"/>
            </a:lnSpc>
            <a:spcBef>
              <a:spcPct val="0"/>
            </a:spcBef>
            <a:spcAft>
              <a:spcPct val="35000"/>
            </a:spcAft>
            <a:buNone/>
          </a:pPr>
          <a:endParaRPr lang="es-ES" sz="2300" b="1" kern="1200"/>
        </a:p>
      </dsp:txBody>
      <dsp:txXfrm rot="10800000">
        <a:off x="2326604" y="3340121"/>
        <a:ext cx="305286" cy="331112"/>
      </dsp:txXfrm>
    </dsp:sp>
    <dsp:sp modelId="{D825984F-B6C9-4457-9C4F-B5E7337EA233}">
      <dsp:nvSpPr>
        <dsp:cNvPr id="0" name=""/>
        <dsp:cNvSpPr/>
      </dsp:nvSpPr>
      <dsp:spPr>
        <a:xfrm>
          <a:off x="1257873" y="1445310"/>
          <a:ext cx="1635124" cy="1635124"/>
        </a:xfrm>
        <a:prstGeom prst="ellipse">
          <a:avLst/>
        </a:prstGeom>
        <a:solidFill>
          <a:schemeClr val="accent1">
            <a:shade val="50000"/>
            <a:hueOff val="235860"/>
            <a:satOff val="-24791"/>
            <a:lumOff val="21393"/>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s-ES" sz="1200" b="1" kern="1200" dirty="0">
              <a:latin typeface="Arial" panose="020B0604020202020204" pitchFamily="34" charset="0"/>
              <a:cs typeface="Arial" panose="020B0604020202020204" pitchFamily="34" charset="0"/>
            </a:rPr>
            <a:t>Utilice pruebas automatizadas	</a:t>
          </a:r>
        </a:p>
      </dsp:txBody>
      <dsp:txXfrm>
        <a:off x="1497331" y="1684768"/>
        <a:ext cx="1156208" cy="1156208"/>
      </dsp:txXfrm>
    </dsp:sp>
    <dsp:sp modelId="{F2E9D4D0-6875-4BB1-B864-669F6D1CE40D}">
      <dsp:nvSpPr>
        <dsp:cNvPr id="0" name=""/>
        <dsp:cNvSpPr/>
      </dsp:nvSpPr>
      <dsp:spPr>
        <a:xfrm rot="19440000">
          <a:off x="2841670" y="1271812"/>
          <a:ext cx="436123" cy="551854"/>
        </a:xfrm>
        <a:prstGeom prst="rightArrow">
          <a:avLst>
            <a:gd name="adj1" fmla="val 60000"/>
            <a:gd name="adj2" fmla="val 50000"/>
          </a:avLst>
        </a:prstGeom>
        <a:solidFill>
          <a:schemeClr val="accent1">
            <a:shade val="90000"/>
            <a:hueOff val="239713"/>
            <a:satOff val="-23280"/>
            <a:lumOff val="19608"/>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22350">
            <a:lnSpc>
              <a:spcPct val="90000"/>
            </a:lnSpc>
            <a:spcBef>
              <a:spcPct val="0"/>
            </a:spcBef>
            <a:spcAft>
              <a:spcPct val="35000"/>
            </a:spcAft>
            <a:buNone/>
          </a:pPr>
          <a:endParaRPr lang="es-ES" sz="2300" b="1" kern="1200"/>
        </a:p>
      </dsp:txBody>
      <dsp:txXfrm>
        <a:off x="2854164" y="1420635"/>
        <a:ext cx="305286" cy="331112"/>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2">
  <dgm:title val=""/>
  <dgm:desc val=""/>
  <dgm:catLst>
    <dgm:cat type="list" pri="6000"/>
    <dgm:cat type="relationship" pri="16000"/>
    <dgm:cat type="picture" pri="29000"/>
    <dgm:cat type="pictureconvert" pri="2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dgm:varLst>
    <dgm:choose name="Name0">
      <dgm:if name="Name1" func="var" arg="dir" op="equ" val="norm">
        <dgm:alg type="lin">
          <dgm:param type="linDir" val="fromL"/>
          <dgm:param type="nodeVertAlign" val="t"/>
        </dgm:alg>
      </dgm:if>
      <dgm:else name="Name2">
        <dgm:alg type="lin">
          <dgm:param type="linDir" val="fromR"/>
          <dgm:param type="nodeVertAlign" val="t"/>
        </dgm:alg>
      </dgm:else>
    </dgm:choose>
    <dgm:shape xmlns:r="http://schemas.openxmlformats.org/officeDocument/2006/relationships" r:blip="">
      <dgm:adjLst/>
    </dgm:shape>
    <dgm:presOf/>
    <dgm:constrLst>
      <dgm:constr type="w" for="ch" forName="compositeNode" refType="w"/>
      <dgm:constr type="h" for="ch" forName="compositeNode" refType="h"/>
      <dgm:constr type="w" for="ch" forName="sibTrans" refType="w" refFor="ch" refForName="compositeNode" op="equ" fact="0.2"/>
      <dgm:constr type="h" for="des" forName="childNode" op="equ"/>
      <dgm:constr type="w" for="des" forName="childNode" op="equ"/>
      <dgm:constr type="w" for="des" forName="parentNode" op="equ"/>
      <dgm:constr type="h" for="des" forName="image" op="equ"/>
      <dgm:constr type="w" for="des" forName="image" op="equ"/>
      <dgm:constr type="primFontSz" for="des" forName="parentNode" op="equ" val="65"/>
      <dgm:constr type="primFontSz" for="des" forName="childNode" op="equ" val="65"/>
    </dgm:constrLst>
    <dgm:ruleLst/>
    <dgm:forEach name="Name3" axis="ch" ptType="node">
      <dgm:layoutNode name="compositeNode">
        <dgm:varLst>
          <dgm:bulletEnabled val="1"/>
        </dgm:varLst>
        <dgm:alg type="composite"/>
        <dgm:presOf/>
        <dgm:choose name="Name4">
          <dgm:if name="Name5" func="var" arg="dir" op="equ" val="norm">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l" for="ch" forName="image"/>
              <dgm:constr type="w" for="ch" forName="childNode" refType="w" fact="0.85"/>
              <dgm:constr type="h" for="ch" forName="childNode" refType="h" fact="0.78"/>
              <dgm:constr type="t" for="ch" forName="childNode" refType="h" refFor="ch" refForName="image" fact="0.66"/>
              <dgm:constr type="l"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l" for="ch" forName="parentNode"/>
              <dgm:constr type="r" for="ch" forName="parentNode" refType="l" refFor="ch" refForName="childNode"/>
              <dgm:constr type="rMarg" for="ch" forName="parentNode" refType="w" refFor="ch" refForName="image" fact="1.25"/>
            </dgm:constrLst>
          </dgm:if>
          <dgm:else name="Name6">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r" for="ch" forName="image" refType="w"/>
              <dgm:constr type="w" for="ch" forName="childNode" refType="w" fact="0.85"/>
              <dgm:constr type="h" for="ch" forName="childNode" refType="h" fact="0.78"/>
              <dgm:constr type="t" for="ch" forName="childNode" refType="h" refFor="ch" refForName="image" fact="0.66"/>
              <dgm:constr type="r" for="ch" forName="childNode" refType="w"/>
              <dgm:constr type="rOff"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r" for="ch" forName="parentNode" refType="w"/>
              <dgm:constr type="l" for="ch" forName="parentNode" refType="r" refFor="ch" refForName="childNode"/>
              <dgm:constr type="lOff" for="ch" forName="parentNode" refType="rOff" refFor="ch" refForName="childNode"/>
              <dgm:constr type="lMarg" for="ch" forName="parentNode" refType="w" refFor="ch" refForName="image" fact="1.25"/>
            </dgm:constrLst>
          </dgm:else>
        </dgm:choose>
        <dgm:ruleLst>
          <dgm:rule type="w" for="ch" forName="childNode" val="NaN" fact="0.4" max="NaN"/>
          <dgm:rule type="h" for="ch" forName="childNode" val="NaN" fact="0.5" max="NaN"/>
        </dgm:ruleLst>
        <dgm:layoutNode name="image" styleLbl="fgImgPlace1">
          <dgm:alg type="sp"/>
          <dgm:shape xmlns:r="http://schemas.openxmlformats.org/officeDocument/2006/relationships" type="rect" r:blip="" zOrderOff="4" blipPhldr="1">
            <dgm:adjLst/>
          </dgm:shape>
          <dgm:presOf/>
          <dgm:constrLst/>
          <dgm:ruleLst/>
        </dgm:layoutNode>
        <dgm:layoutNode name="childNode" styleLbl="node1">
          <dgm:varLst>
            <dgm:bulletEnabled val="1"/>
          </dgm:varLst>
          <dgm:alg type="tx">
            <dgm:param type="stBulletLvl" val="1"/>
          </dgm:alg>
          <dgm:shape xmlns:r="http://schemas.openxmlformats.org/officeDocument/2006/relationships" type="rect" r:blip="" zOrderOff="2">
            <dgm:adjLst/>
          </dgm:shape>
          <dgm:presOf axis="des" ptType="node"/>
          <dgm:constrLst/>
          <dgm:ruleLst>
            <dgm:rule type="primFontSz" val="5" fact="NaN" max="NaN"/>
          </dgm:ruleLst>
        </dgm:layoutNode>
        <dgm:layoutNode name="parentNode" styleLbl="revTx">
          <dgm:varLst>
            <dgm:chMax val="0"/>
            <dgm:bulletEnabled val="1"/>
          </dgm:varLst>
          <dgm:choose name="Name7">
            <dgm:if name="Name8" func="var" arg="dir" op="equ" val="norm">
              <dgm:alg type="tx">
                <dgm:param type="autoTxRot" val="grav"/>
                <dgm:param type="txAnchorVert" val="t"/>
                <dgm:param type="parTxLTRAlign" val="r"/>
                <dgm:param type="parTxRTLAlign" val="r"/>
              </dgm:alg>
              <dgm:shape xmlns:r="http://schemas.openxmlformats.org/officeDocument/2006/relationships" rot="270" type="rect" r:blip="">
                <dgm:adjLst/>
              </dgm:shape>
              <dgm:presOf axis="self"/>
              <dgm:constrLst>
                <dgm:constr type="lMarg"/>
                <dgm:constr type="bMarg"/>
                <dgm:constr type="tMarg"/>
              </dgm:constrLst>
            </dgm:if>
            <dgm:else name="Name9">
              <dgm:alg type="tx">
                <dgm:param type="autoTxRot" val="grav"/>
                <dgm:param type="parTxLTRAlign" val="l"/>
                <dgm:param type="parTxRTLAlign" val="l"/>
              </dgm:alg>
              <dgm:shape xmlns:r="http://schemas.openxmlformats.org/officeDocument/2006/relationships" rot="90" type="rect" r:blip="">
                <dgm:adjLst/>
              </dgm:shape>
              <dgm:presOf axis="self"/>
              <dgm:constrLst>
                <dgm:constr type="rMarg"/>
                <dgm:constr type="bMarg"/>
                <dgm:constr type="tMarg"/>
              </dgm:constrLst>
            </dgm:else>
          </dgm:choose>
          <dgm:ruleLst>
            <dgm:rule type="primFontSz" val="5" fact="NaN" max="NaN"/>
          </dgm:ruleLst>
        </dgm:layoutNode>
      </dgm:layoutNode>
      <dgm:forEach name="Name10" axis="followSib" ptType="sibTrans" cnt="1">
        <dgm:layoutNode name="sibTrans">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L"/>
          </a:p>
        </p:txBody>
      </p:sp>
      <p:sp>
        <p:nvSpPr>
          <p:cNvPr id="3" name="Marcador de fecha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EE2724A-E3F9-4476-B5F1-23A01217599D}" type="datetimeFigureOut">
              <a:rPr lang="es-CL" smtClean="0"/>
              <a:t>28-07-2024</a:t>
            </a:fld>
            <a:endParaRPr lang="es-CL"/>
          </a:p>
        </p:txBody>
      </p:sp>
      <p:sp>
        <p:nvSpPr>
          <p:cNvPr id="4" name="Marcador de pie de página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CL"/>
          </a:p>
        </p:txBody>
      </p:sp>
      <p:sp>
        <p:nvSpPr>
          <p:cNvPr id="5" name="Marcador de número de diapositiva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91B46A7-4ED9-49B3-81EF-19FF93054E34}" type="slidenum">
              <a:rPr lang="es-CL" smtClean="0"/>
              <a:t>‹Nº›</a:t>
            </a:fld>
            <a:endParaRPr lang="es-CL"/>
          </a:p>
        </p:txBody>
      </p:sp>
    </p:spTree>
    <p:extLst>
      <p:ext uri="{BB962C8B-B14F-4D97-AF65-F5344CB8AC3E}">
        <p14:creationId xmlns:p14="http://schemas.microsoft.com/office/powerpoint/2010/main" val="2546037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6CC632-FCEA-4B03-94E8-37FB7A808A25}" type="datetimeFigureOut">
              <a:rPr lang="en-US" smtClean="0"/>
              <a:t>7/28/2024</a:t>
            </a:fld>
            <a:endParaRPr lang="en-U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AE27FE5-A9D7-464B-87B0-4F6A799921E2}" type="slidenum">
              <a:rPr lang="en-US" smtClean="0"/>
              <a:t>‹Nº›</a:t>
            </a:fld>
            <a:endParaRPr lang="en-US"/>
          </a:p>
        </p:txBody>
      </p:sp>
    </p:spTree>
    <p:extLst>
      <p:ext uri="{BB962C8B-B14F-4D97-AF65-F5344CB8AC3E}">
        <p14:creationId xmlns:p14="http://schemas.microsoft.com/office/powerpoint/2010/main" val="37620595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sz="1200" b="0" i="0" u="none" strike="noStrike" kern="1200" baseline="0" dirty="0">
                <a:solidFill>
                  <a:schemeClr val="tx1"/>
                </a:solidFill>
                <a:latin typeface="+mn-lt"/>
                <a:ea typeface="+mn-ea"/>
                <a:cs typeface="+mn-cs"/>
              </a:rPr>
              <a:t>Percepción que un cliente tiene de un</a:t>
            </a:r>
          </a:p>
          <a:p>
            <a:r>
              <a:rPr lang="es-MX" sz="1200" b="0" i="0" u="none" strike="noStrike" kern="1200" baseline="0" dirty="0">
                <a:solidFill>
                  <a:schemeClr val="tx1"/>
                </a:solidFill>
                <a:latin typeface="+mn-lt"/>
                <a:ea typeface="+mn-ea"/>
                <a:cs typeface="+mn-cs"/>
              </a:rPr>
              <a:t>producto o servicio, es una fijación mental</a:t>
            </a:r>
          </a:p>
          <a:p>
            <a:r>
              <a:rPr lang="es-MX" sz="1200" b="0" i="0" u="none" strike="noStrike" kern="1200" baseline="0" dirty="0">
                <a:solidFill>
                  <a:schemeClr val="tx1"/>
                </a:solidFill>
                <a:latin typeface="+mn-lt"/>
                <a:ea typeface="+mn-ea"/>
                <a:cs typeface="+mn-cs"/>
              </a:rPr>
              <a:t>del consumidor que asume conformidad</a:t>
            </a:r>
          </a:p>
          <a:p>
            <a:r>
              <a:rPr lang="es-MX" sz="1200" b="0" i="0" u="none" strike="noStrike" kern="1200" baseline="0" dirty="0">
                <a:solidFill>
                  <a:schemeClr val="tx1"/>
                </a:solidFill>
                <a:latin typeface="+mn-lt"/>
                <a:ea typeface="+mn-ea"/>
                <a:cs typeface="+mn-cs"/>
              </a:rPr>
              <a:t>con dicho producto o servicio y la</a:t>
            </a:r>
          </a:p>
          <a:p>
            <a:r>
              <a:rPr lang="es-MX" sz="1200" b="0" i="0" u="none" strike="noStrike" kern="1200" baseline="0" dirty="0">
                <a:solidFill>
                  <a:schemeClr val="tx1"/>
                </a:solidFill>
                <a:latin typeface="+mn-lt"/>
                <a:ea typeface="+mn-ea"/>
                <a:cs typeface="+mn-cs"/>
              </a:rPr>
              <a:t>capacidad del mismo para satisfacer sus</a:t>
            </a:r>
          </a:p>
          <a:p>
            <a:r>
              <a:rPr lang="es-CL" sz="1200" b="0" i="0" u="none" strike="noStrike" kern="1200" baseline="0" dirty="0">
                <a:solidFill>
                  <a:schemeClr val="tx1"/>
                </a:solidFill>
                <a:latin typeface="+mn-lt"/>
                <a:ea typeface="+mn-ea"/>
                <a:cs typeface="+mn-cs"/>
              </a:rPr>
              <a:t>necesidades.</a:t>
            </a:r>
            <a:endParaRPr lang="es-MX" dirty="0"/>
          </a:p>
        </p:txBody>
      </p:sp>
      <p:sp>
        <p:nvSpPr>
          <p:cNvPr id="4" name="Marcador de número de diapositiva 3"/>
          <p:cNvSpPr>
            <a:spLocks noGrp="1"/>
          </p:cNvSpPr>
          <p:nvPr>
            <p:ph type="sldNum" sz="quarter" idx="10"/>
          </p:nvPr>
        </p:nvSpPr>
        <p:spPr/>
        <p:txBody>
          <a:bodyPr/>
          <a:lstStyle/>
          <a:p>
            <a:fld id="{EAE27FE5-A9D7-464B-87B0-4F6A799921E2}" type="slidenum">
              <a:rPr lang="en-US" smtClean="0"/>
              <a:t>2</a:t>
            </a:fld>
            <a:endParaRPr lang="en-US"/>
          </a:p>
        </p:txBody>
      </p:sp>
    </p:spTree>
    <p:extLst>
      <p:ext uri="{BB962C8B-B14F-4D97-AF65-F5344CB8AC3E}">
        <p14:creationId xmlns:p14="http://schemas.microsoft.com/office/powerpoint/2010/main" val="27745774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L" dirty="0"/>
              <a:t>Fragmentación : Acá el</a:t>
            </a:r>
            <a:r>
              <a:rPr lang="es-CL" baseline="0" dirty="0"/>
              <a:t> docente aplica la técnica “1 cosa” preguntando a cada estudiante o a una muestra de ellos, con qué aspecto relevante se quedaron como lo esencial e importante del tema tratado hasta el momento. Esta técnica permite fragmentar la clase, en lo posible cada 10 minutos, para no llenar de información al estudiante y validar su conocimiento sobre el tema.</a:t>
            </a:r>
            <a:endParaRPr lang="en-US" dirty="0"/>
          </a:p>
        </p:txBody>
      </p:sp>
      <p:sp>
        <p:nvSpPr>
          <p:cNvPr id="4" name="Marcador de número de diapositiva 3"/>
          <p:cNvSpPr>
            <a:spLocks noGrp="1"/>
          </p:cNvSpPr>
          <p:nvPr>
            <p:ph type="sldNum" sz="quarter" idx="10"/>
          </p:nvPr>
        </p:nvSpPr>
        <p:spPr/>
        <p:txBody>
          <a:bodyPr/>
          <a:lstStyle/>
          <a:p>
            <a:fld id="{EAE27FE5-A9D7-464B-87B0-4F6A799921E2}" type="slidenum">
              <a:rPr lang="en-US" smtClean="0"/>
              <a:t>22</a:t>
            </a:fld>
            <a:endParaRPr lang="en-US"/>
          </a:p>
        </p:txBody>
      </p:sp>
    </p:spTree>
    <p:extLst>
      <p:ext uri="{BB962C8B-B14F-4D97-AF65-F5344CB8AC3E}">
        <p14:creationId xmlns:p14="http://schemas.microsoft.com/office/powerpoint/2010/main" val="2312323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5" name="Google Shape;65;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2560969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0" name="Google Shape;80;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0063533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7" name="Google Shape;87;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2545301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9" name="Google Shape;99;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2524054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4" name="Google Shape;114;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8740668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1" name="Google Shape;121;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048385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d660b673d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d660b673d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275114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1" name="Google Shape;261;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3472522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1" name="Google Shape;261;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1922727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dirty="0"/>
          </a:p>
        </p:txBody>
      </p:sp>
      <p:sp>
        <p:nvSpPr>
          <p:cNvPr id="4" name="Marcador de número de diapositiva 3"/>
          <p:cNvSpPr>
            <a:spLocks noGrp="1"/>
          </p:cNvSpPr>
          <p:nvPr>
            <p:ph type="sldNum" sz="quarter" idx="10"/>
          </p:nvPr>
        </p:nvSpPr>
        <p:spPr/>
        <p:txBody>
          <a:bodyPr/>
          <a:lstStyle/>
          <a:p>
            <a:fld id="{EAE27FE5-A9D7-464B-87B0-4F6A799921E2}" type="slidenum">
              <a:rPr lang="en-US" smtClean="0"/>
              <a:t>4</a:t>
            </a:fld>
            <a:endParaRPr lang="en-US"/>
          </a:p>
        </p:txBody>
      </p:sp>
    </p:spTree>
    <p:extLst>
      <p:ext uri="{BB962C8B-B14F-4D97-AF65-F5344CB8AC3E}">
        <p14:creationId xmlns:p14="http://schemas.microsoft.com/office/powerpoint/2010/main" val="174998254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CL" dirty="0"/>
              <a:t>Fragmentación : Acá el</a:t>
            </a:r>
            <a:r>
              <a:rPr lang="es-CL" baseline="0" dirty="0"/>
              <a:t> docente aplica la técnica de micro break de 30 segundos para que los estudiantes dejen de recibir información y tengan tiempo para fijar los conocimientos relevantes de manera más permanente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33</a:t>
            </a:fld>
            <a:endParaRPr lang="en-US"/>
          </a:p>
        </p:txBody>
      </p:sp>
    </p:spTree>
    <p:extLst>
      <p:ext uri="{BB962C8B-B14F-4D97-AF65-F5344CB8AC3E}">
        <p14:creationId xmlns:p14="http://schemas.microsoft.com/office/powerpoint/2010/main" val="374143346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Marcador de número de diapositiva 3"/>
          <p:cNvSpPr>
            <a:spLocks noGrp="1"/>
          </p:cNvSpPr>
          <p:nvPr>
            <p:ph type="sldNum" sz="quarter" idx="10"/>
          </p:nvPr>
        </p:nvSpPr>
        <p:spPr/>
        <p:txBody>
          <a:bodyPr/>
          <a:lstStyle/>
          <a:p>
            <a:fld id="{EAE27FE5-A9D7-464B-87B0-4F6A799921E2}" type="slidenum">
              <a:rPr lang="en-US" smtClean="0"/>
              <a:t>34</a:t>
            </a:fld>
            <a:endParaRPr lang="en-US"/>
          </a:p>
        </p:txBody>
      </p:sp>
    </p:spTree>
    <p:extLst>
      <p:ext uri="{BB962C8B-B14F-4D97-AF65-F5344CB8AC3E}">
        <p14:creationId xmlns:p14="http://schemas.microsoft.com/office/powerpoint/2010/main" val="38166838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EAE27FE5-A9D7-464B-87B0-4F6A799921E2}" type="slidenum">
              <a:rPr lang="en-US" smtClean="0"/>
              <a:t>37</a:t>
            </a:fld>
            <a:endParaRPr lang="en-US"/>
          </a:p>
        </p:txBody>
      </p:sp>
    </p:spTree>
    <p:extLst>
      <p:ext uri="{BB962C8B-B14F-4D97-AF65-F5344CB8AC3E}">
        <p14:creationId xmlns:p14="http://schemas.microsoft.com/office/powerpoint/2010/main" val="48969613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EAE27FE5-A9D7-464B-87B0-4F6A799921E2}" type="slidenum">
              <a:rPr lang="en-US" smtClean="0"/>
              <a:t>38</a:t>
            </a:fld>
            <a:endParaRPr lang="en-US"/>
          </a:p>
        </p:txBody>
      </p:sp>
    </p:spTree>
    <p:extLst>
      <p:ext uri="{BB962C8B-B14F-4D97-AF65-F5344CB8AC3E}">
        <p14:creationId xmlns:p14="http://schemas.microsoft.com/office/powerpoint/2010/main" val="37378739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sz="1200" b="0" i="0" u="none" strike="noStrike" kern="1200" baseline="0" dirty="0">
                <a:solidFill>
                  <a:schemeClr val="tx1"/>
                </a:solidFill>
                <a:latin typeface="+mn-lt"/>
                <a:ea typeface="+mn-ea"/>
                <a:cs typeface="+mn-cs"/>
              </a:rPr>
              <a:t>Percepción que un cliente tiene de un</a:t>
            </a:r>
          </a:p>
          <a:p>
            <a:r>
              <a:rPr lang="es-MX" sz="1200" b="0" i="0" u="none" strike="noStrike" kern="1200" baseline="0" dirty="0">
                <a:solidFill>
                  <a:schemeClr val="tx1"/>
                </a:solidFill>
                <a:latin typeface="+mn-lt"/>
                <a:ea typeface="+mn-ea"/>
                <a:cs typeface="+mn-cs"/>
              </a:rPr>
              <a:t>producto o servicio, es una fijación mental</a:t>
            </a:r>
          </a:p>
          <a:p>
            <a:r>
              <a:rPr lang="es-MX" sz="1200" b="0" i="0" u="none" strike="noStrike" kern="1200" baseline="0" dirty="0">
                <a:solidFill>
                  <a:schemeClr val="tx1"/>
                </a:solidFill>
                <a:latin typeface="+mn-lt"/>
                <a:ea typeface="+mn-ea"/>
                <a:cs typeface="+mn-cs"/>
              </a:rPr>
              <a:t>del consumidor que asume conformidad</a:t>
            </a:r>
          </a:p>
          <a:p>
            <a:r>
              <a:rPr lang="es-MX" sz="1200" b="0" i="0" u="none" strike="noStrike" kern="1200" baseline="0" dirty="0">
                <a:solidFill>
                  <a:schemeClr val="tx1"/>
                </a:solidFill>
                <a:latin typeface="+mn-lt"/>
                <a:ea typeface="+mn-ea"/>
                <a:cs typeface="+mn-cs"/>
              </a:rPr>
              <a:t>con dicho producto o servicio y la</a:t>
            </a:r>
          </a:p>
          <a:p>
            <a:r>
              <a:rPr lang="es-MX" sz="1200" b="0" i="0" u="none" strike="noStrike" kern="1200" baseline="0" dirty="0">
                <a:solidFill>
                  <a:schemeClr val="tx1"/>
                </a:solidFill>
                <a:latin typeface="+mn-lt"/>
                <a:ea typeface="+mn-ea"/>
                <a:cs typeface="+mn-cs"/>
              </a:rPr>
              <a:t>capacidad del mismo para satisfacer sus</a:t>
            </a:r>
          </a:p>
          <a:p>
            <a:r>
              <a:rPr lang="es-CL" sz="1200" b="0" i="0" u="none" strike="noStrike" kern="1200" baseline="0" dirty="0">
                <a:solidFill>
                  <a:schemeClr val="tx1"/>
                </a:solidFill>
                <a:latin typeface="+mn-lt"/>
                <a:ea typeface="+mn-ea"/>
                <a:cs typeface="+mn-cs"/>
              </a:rPr>
              <a:t>necesidades.</a:t>
            </a:r>
            <a:endParaRPr lang="es-MX" dirty="0"/>
          </a:p>
        </p:txBody>
      </p:sp>
      <p:sp>
        <p:nvSpPr>
          <p:cNvPr id="4" name="Marcador de número de diapositiva 3"/>
          <p:cNvSpPr>
            <a:spLocks noGrp="1"/>
          </p:cNvSpPr>
          <p:nvPr>
            <p:ph type="sldNum" sz="quarter" idx="10"/>
          </p:nvPr>
        </p:nvSpPr>
        <p:spPr/>
        <p:txBody>
          <a:bodyPr/>
          <a:lstStyle/>
          <a:p>
            <a:fld id="{EAE27FE5-A9D7-464B-87B0-4F6A799921E2}" type="slidenum">
              <a:rPr lang="en-US" smtClean="0"/>
              <a:t>5</a:t>
            </a:fld>
            <a:endParaRPr lang="en-US"/>
          </a:p>
        </p:txBody>
      </p:sp>
    </p:spTree>
    <p:extLst>
      <p:ext uri="{BB962C8B-B14F-4D97-AF65-F5344CB8AC3E}">
        <p14:creationId xmlns:p14="http://schemas.microsoft.com/office/powerpoint/2010/main" val="36493443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CL" dirty="0"/>
              <a:t>Fragmentación : Acá el</a:t>
            </a:r>
            <a:r>
              <a:rPr lang="es-CL" baseline="0" dirty="0"/>
              <a:t> docente aplica la técnica de micro break de 30 segundos para que los estudiantes dejen de recibir información y tengan tiempo para fijar los conocimientos relevantes de manera más permanente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8</a:t>
            </a:fld>
            <a:endParaRPr lang="en-US"/>
          </a:p>
        </p:txBody>
      </p:sp>
    </p:spTree>
    <p:extLst>
      <p:ext uri="{BB962C8B-B14F-4D97-AF65-F5344CB8AC3E}">
        <p14:creationId xmlns:p14="http://schemas.microsoft.com/office/powerpoint/2010/main" val="38098288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L" dirty="0"/>
              <a:t>Fragmentación : Acá el</a:t>
            </a:r>
            <a:r>
              <a:rPr lang="es-CL" baseline="0" dirty="0"/>
              <a:t> docente aplica la técnica “1 cosa” preguntando a cada estudiante o a una muestra de ellos, con qué aspecto relevante se quedaron como lo esencial e importante del tema tratado hasta el momento. Esta técnica permite fragmentar la clase, en lo posible cada 10 minutos, para no llenar de información al estudiante y validar su conocimiento sobre el tema.</a:t>
            </a:r>
            <a:endParaRPr lang="en-US" dirty="0"/>
          </a:p>
        </p:txBody>
      </p:sp>
      <p:sp>
        <p:nvSpPr>
          <p:cNvPr id="4" name="Marcador de número de diapositiva 3"/>
          <p:cNvSpPr>
            <a:spLocks noGrp="1"/>
          </p:cNvSpPr>
          <p:nvPr>
            <p:ph type="sldNum" sz="quarter" idx="10"/>
          </p:nvPr>
        </p:nvSpPr>
        <p:spPr/>
        <p:txBody>
          <a:bodyPr/>
          <a:lstStyle/>
          <a:p>
            <a:fld id="{EAE27FE5-A9D7-464B-87B0-4F6A799921E2}" type="slidenum">
              <a:rPr lang="en-US" smtClean="0"/>
              <a:t>9</a:t>
            </a:fld>
            <a:endParaRPr lang="en-US"/>
          </a:p>
        </p:txBody>
      </p:sp>
    </p:spTree>
    <p:extLst>
      <p:ext uri="{BB962C8B-B14F-4D97-AF65-F5344CB8AC3E}">
        <p14:creationId xmlns:p14="http://schemas.microsoft.com/office/powerpoint/2010/main" val="9343707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sz="1200" b="0" i="0" u="none" strike="noStrike" kern="1200" baseline="0" dirty="0">
                <a:solidFill>
                  <a:schemeClr val="tx1"/>
                </a:solidFill>
                <a:latin typeface="+mn-lt"/>
                <a:ea typeface="+mn-ea"/>
                <a:cs typeface="+mn-cs"/>
              </a:rPr>
              <a:t>Percepción que un cliente tiene de un</a:t>
            </a:r>
          </a:p>
          <a:p>
            <a:r>
              <a:rPr lang="es-MX" sz="1200" b="0" i="0" u="none" strike="noStrike" kern="1200" baseline="0" dirty="0">
                <a:solidFill>
                  <a:schemeClr val="tx1"/>
                </a:solidFill>
                <a:latin typeface="+mn-lt"/>
                <a:ea typeface="+mn-ea"/>
                <a:cs typeface="+mn-cs"/>
              </a:rPr>
              <a:t>producto o servicio, es una fijación mental</a:t>
            </a:r>
          </a:p>
          <a:p>
            <a:r>
              <a:rPr lang="es-MX" sz="1200" b="0" i="0" u="none" strike="noStrike" kern="1200" baseline="0" dirty="0">
                <a:solidFill>
                  <a:schemeClr val="tx1"/>
                </a:solidFill>
                <a:latin typeface="+mn-lt"/>
                <a:ea typeface="+mn-ea"/>
                <a:cs typeface="+mn-cs"/>
              </a:rPr>
              <a:t>del consumidor que asume conformidad</a:t>
            </a:r>
          </a:p>
          <a:p>
            <a:r>
              <a:rPr lang="es-MX" sz="1200" b="0" i="0" u="none" strike="noStrike" kern="1200" baseline="0" dirty="0">
                <a:solidFill>
                  <a:schemeClr val="tx1"/>
                </a:solidFill>
                <a:latin typeface="+mn-lt"/>
                <a:ea typeface="+mn-ea"/>
                <a:cs typeface="+mn-cs"/>
              </a:rPr>
              <a:t>con dicho producto o servicio y la</a:t>
            </a:r>
          </a:p>
          <a:p>
            <a:r>
              <a:rPr lang="es-MX" sz="1200" b="0" i="0" u="none" strike="noStrike" kern="1200" baseline="0" dirty="0">
                <a:solidFill>
                  <a:schemeClr val="tx1"/>
                </a:solidFill>
                <a:latin typeface="+mn-lt"/>
                <a:ea typeface="+mn-ea"/>
                <a:cs typeface="+mn-cs"/>
              </a:rPr>
              <a:t>capacidad del mismo para satisfacer sus</a:t>
            </a:r>
          </a:p>
          <a:p>
            <a:r>
              <a:rPr lang="es-CL" sz="1200" b="0" i="0" u="none" strike="noStrike" kern="1200" baseline="0" dirty="0">
                <a:solidFill>
                  <a:schemeClr val="tx1"/>
                </a:solidFill>
                <a:latin typeface="+mn-lt"/>
                <a:ea typeface="+mn-ea"/>
                <a:cs typeface="+mn-cs"/>
              </a:rPr>
              <a:t>necesidades.</a:t>
            </a:r>
            <a:endParaRPr lang="es-MX" dirty="0"/>
          </a:p>
        </p:txBody>
      </p:sp>
      <p:sp>
        <p:nvSpPr>
          <p:cNvPr id="4" name="Marcador de número de diapositiva 3"/>
          <p:cNvSpPr>
            <a:spLocks noGrp="1"/>
          </p:cNvSpPr>
          <p:nvPr>
            <p:ph type="sldNum" sz="quarter" idx="10"/>
          </p:nvPr>
        </p:nvSpPr>
        <p:spPr/>
        <p:txBody>
          <a:bodyPr/>
          <a:lstStyle/>
          <a:p>
            <a:fld id="{EAE27FE5-A9D7-464B-87B0-4F6A799921E2}" type="slidenum">
              <a:rPr lang="en-US" smtClean="0"/>
              <a:t>10</a:t>
            </a:fld>
            <a:endParaRPr lang="en-US"/>
          </a:p>
        </p:txBody>
      </p:sp>
    </p:spTree>
    <p:extLst>
      <p:ext uri="{BB962C8B-B14F-4D97-AF65-F5344CB8AC3E}">
        <p14:creationId xmlns:p14="http://schemas.microsoft.com/office/powerpoint/2010/main" val="3967630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CL" dirty="0"/>
              <a:t>Fragmentación : Acá el</a:t>
            </a:r>
            <a:r>
              <a:rPr lang="es-CL" baseline="0" dirty="0"/>
              <a:t> docente aplica la técnica de micro break de 30 segundos para que los estudiantes dejen de recibir información y tengan tiempo para fijar los conocimientos relevantes de manera más permanente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12</a:t>
            </a:fld>
            <a:endParaRPr lang="en-US"/>
          </a:p>
        </p:txBody>
      </p:sp>
    </p:spTree>
    <p:extLst>
      <p:ext uri="{BB962C8B-B14F-4D97-AF65-F5344CB8AC3E}">
        <p14:creationId xmlns:p14="http://schemas.microsoft.com/office/powerpoint/2010/main" val="28682543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L" dirty="0"/>
              <a:t>Fragmentación : Acá el</a:t>
            </a:r>
            <a:r>
              <a:rPr lang="es-CL" baseline="0" dirty="0"/>
              <a:t> docente aplica la técnica “1 cosa” preguntando a cada estudiante o a una muestra de ellos, con qué aspecto relevante se quedaron como lo esencial e importante del tema tratado hasta el momento. Esta técnica permite fragmentar la clase, en lo posible cada 10 minutos, para no llenar de información al estudiante y validar su conocimiento sobre el tema.</a:t>
            </a:r>
            <a:endParaRPr lang="en-US" dirty="0"/>
          </a:p>
        </p:txBody>
      </p:sp>
      <p:sp>
        <p:nvSpPr>
          <p:cNvPr id="4" name="Marcador de número de diapositiva 3"/>
          <p:cNvSpPr>
            <a:spLocks noGrp="1"/>
          </p:cNvSpPr>
          <p:nvPr>
            <p:ph type="sldNum" sz="quarter" idx="10"/>
          </p:nvPr>
        </p:nvSpPr>
        <p:spPr/>
        <p:txBody>
          <a:bodyPr/>
          <a:lstStyle/>
          <a:p>
            <a:fld id="{EAE27FE5-A9D7-464B-87B0-4F6A799921E2}" type="slidenum">
              <a:rPr lang="en-US" smtClean="0"/>
              <a:t>13</a:t>
            </a:fld>
            <a:endParaRPr lang="en-US"/>
          </a:p>
        </p:txBody>
      </p:sp>
    </p:spTree>
    <p:extLst>
      <p:ext uri="{BB962C8B-B14F-4D97-AF65-F5344CB8AC3E}">
        <p14:creationId xmlns:p14="http://schemas.microsoft.com/office/powerpoint/2010/main" val="12692891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CL" dirty="0"/>
              <a:t>Fragmentación : Acá el</a:t>
            </a:r>
            <a:r>
              <a:rPr lang="es-CL" baseline="0" dirty="0"/>
              <a:t> docente aplica la técnica de micro break de 30 segundos para que los estudiantes dejen de recibir información y tengan tiempo para fijar los conocimientos relevantes de manera más permanente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21</a:t>
            </a:fld>
            <a:endParaRPr lang="en-US"/>
          </a:p>
        </p:txBody>
      </p:sp>
    </p:spTree>
    <p:extLst>
      <p:ext uri="{BB962C8B-B14F-4D97-AF65-F5344CB8AC3E}">
        <p14:creationId xmlns:p14="http://schemas.microsoft.com/office/powerpoint/2010/main" val="191441808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 Id="rId5" Type="http://schemas.openxmlformats.org/officeDocument/2006/relationships/image" Target="../media/image12.emf"/><Relationship Id="rId4" Type="http://schemas.openxmlformats.org/officeDocument/2006/relationships/image" Target="../media/image8.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3.emf"/><Relationship Id="rId1" Type="http://schemas.openxmlformats.org/officeDocument/2006/relationships/slideMaster" Target="../slideMasters/slideMaster1.xml"/><Relationship Id="rId4" Type="http://schemas.openxmlformats.org/officeDocument/2006/relationships/image" Target="../media/image15.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ORTADA princip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1" name="Imagen 10">
            <a:extLst>
              <a:ext uri="{FF2B5EF4-FFF2-40B4-BE49-F238E27FC236}">
                <a16:creationId xmlns:a16="http://schemas.microsoft.com/office/drawing/2014/main" id="{9057CAB5-419B-D16F-C185-A2D3C653D2A9}"/>
              </a:ext>
            </a:extLst>
          </p:cNvPr>
          <p:cNvPicPr>
            <a:picLocks noChangeAspect="1"/>
          </p:cNvPicPr>
          <p:nvPr userDrawn="1"/>
        </p:nvPicPr>
        <p:blipFill>
          <a:blip r:embed="rId3"/>
          <a:stretch>
            <a:fillRect/>
          </a:stretch>
        </p:blipFill>
        <p:spPr>
          <a:xfrm>
            <a:off x="11859053" y="1796807"/>
            <a:ext cx="70965" cy="3264387"/>
          </a:xfrm>
          <a:prstGeom prst="rect">
            <a:avLst/>
          </a:prstGeom>
        </p:spPr>
      </p:pic>
      <p:sp>
        <p:nvSpPr>
          <p:cNvPr id="5" name="Rectángulo 4">
            <a:extLst>
              <a:ext uri="{FF2B5EF4-FFF2-40B4-BE49-F238E27FC236}">
                <a16:creationId xmlns:a16="http://schemas.microsoft.com/office/drawing/2014/main" id="{EA07B88F-3442-88EF-4332-8188DAED77CC}"/>
              </a:ext>
            </a:extLst>
          </p:cNvPr>
          <p:cNvSpPr>
            <a:spLocks noGrp="1" noRot="1" noMove="1" noResize="1" noEditPoints="1" noAdjustHandles="1" noChangeArrowheads="1" noChangeShapeType="1"/>
          </p:cNvSpPr>
          <p:nvPr userDrawn="1"/>
        </p:nvSpPr>
        <p:spPr>
          <a:xfrm>
            <a:off x="5944993" y="616688"/>
            <a:ext cx="5674686" cy="5667154"/>
          </a:xfrm>
          <a:prstGeom prst="rect">
            <a:avLst/>
          </a:prstGeom>
          <a:solidFill>
            <a:srgbClr val="4E7C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dirty="0"/>
          </a:p>
        </p:txBody>
      </p:sp>
      <p:sp>
        <p:nvSpPr>
          <p:cNvPr id="6" name="Rectángulo 5">
            <a:extLst>
              <a:ext uri="{FF2B5EF4-FFF2-40B4-BE49-F238E27FC236}">
                <a16:creationId xmlns:a16="http://schemas.microsoft.com/office/drawing/2014/main" id="{FC350248-3FB5-3C6F-8D72-BDEA02FE930A}"/>
              </a:ext>
            </a:extLst>
          </p:cNvPr>
          <p:cNvSpPr/>
          <p:nvPr userDrawn="1"/>
        </p:nvSpPr>
        <p:spPr>
          <a:xfrm>
            <a:off x="6398549" y="2788646"/>
            <a:ext cx="294796" cy="2947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sz="1351"/>
          </a:p>
        </p:txBody>
      </p:sp>
      <p:cxnSp>
        <p:nvCxnSpPr>
          <p:cNvPr id="7" name="Conector recto 6">
            <a:extLst>
              <a:ext uri="{FF2B5EF4-FFF2-40B4-BE49-F238E27FC236}">
                <a16:creationId xmlns:a16="http://schemas.microsoft.com/office/drawing/2014/main" id="{FF0FCBE2-3DBD-0281-D2F5-F0C94CE8BC2D}"/>
              </a:ext>
            </a:extLst>
          </p:cNvPr>
          <p:cNvCxnSpPr>
            <a:cxnSpLocks/>
          </p:cNvCxnSpPr>
          <p:nvPr userDrawn="1"/>
        </p:nvCxnSpPr>
        <p:spPr>
          <a:xfrm>
            <a:off x="6996223" y="4106486"/>
            <a:ext cx="4114800" cy="0"/>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sp>
        <p:nvSpPr>
          <p:cNvPr id="13" name="Marcador de título 1">
            <a:extLst>
              <a:ext uri="{FF2B5EF4-FFF2-40B4-BE49-F238E27FC236}">
                <a16:creationId xmlns:a16="http://schemas.microsoft.com/office/drawing/2014/main" id="{F586EB83-3340-7C71-15A1-A44304B30029}"/>
              </a:ext>
            </a:extLst>
          </p:cNvPr>
          <p:cNvSpPr>
            <a:spLocks noGrp="1"/>
          </p:cNvSpPr>
          <p:nvPr>
            <p:ph type="title" hasCustomPrompt="1"/>
          </p:nvPr>
        </p:nvSpPr>
        <p:spPr>
          <a:xfrm>
            <a:off x="6915809" y="2601411"/>
            <a:ext cx="4377817" cy="1306054"/>
          </a:xfrm>
          <a:prstGeom prst="rect">
            <a:avLst/>
          </a:prstGeom>
        </p:spPr>
        <p:txBody>
          <a:bodyPr vert="horz" lIns="91440" tIns="45720" rIns="91440" bIns="45720" rtlCol="0" anchor="ctr">
            <a:normAutofit/>
          </a:bodyPr>
          <a:lstStyle>
            <a:lvl1pPr>
              <a:defRPr b="1">
                <a:solidFill>
                  <a:schemeClr val="bg1"/>
                </a:solidFill>
                <a:latin typeface="Arial" panose="020B0604020202020204" pitchFamily="34" charset="0"/>
                <a:cs typeface="Arial" panose="020B0604020202020204" pitchFamily="34" charset="0"/>
              </a:defRPr>
            </a:lvl1pPr>
          </a:lstStyle>
          <a:p>
            <a:r>
              <a:rPr lang="es-MX" dirty="0"/>
              <a:t>Haz clic para modificar título</a:t>
            </a:r>
            <a:endParaRPr lang="es-CL" dirty="0"/>
          </a:p>
        </p:txBody>
      </p:sp>
      <p:sp>
        <p:nvSpPr>
          <p:cNvPr id="12" name="Holder 3">
            <a:extLst>
              <a:ext uri="{FF2B5EF4-FFF2-40B4-BE49-F238E27FC236}">
                <a16:creationId xmlns:a16="http://schemas.microsoft.com/office/drawing/2014/main" id="{3F9325FC-E030-BCB8-203E-374A8BE898B6}"/>
              </a:ext>
            </a:extLst>
          </p:cNvPr>
          <p:cNvSpPr>
            <a:spLocks noGrp="1"/>
          </p:cNvSpPr>
          <p:nvPr>
            <p:ph type="subTitle" idx="4"/>
          </p:nvPr>
        </p:nvSpPr>
        <p:spPr>
          <a:xfrm>
            <a:off x="6937285" y="4305507"/>
            <a:ext cx="4356341" cy="614285"/>
          </a:xfrm>
          <a:prstGeom prst="rect">
            <a:avLst/>
          </a:prstGeom>
        </p:spPr>
        <p:txBody>
          <a:bodyPr wrap="square" lIns="0" tIns="0" rIns="0" bIns="0">
            <a:spAutoFit/>
          </a:bodyPr>
          <a:lstStyle>
            <a:lvl1pPr>
              <a:defRPr sz="2400">
                <a:solidFill>
                  <a:schemeClr val="bg1"/>
                </a:solidFill>
                <a:latin typeface="Arial" panose="020B0604020202020204" pitchFamily="34" charset="0"/>
                <a:cs typeface="Arial" panose="020B0604020202020204" pitchFamily="34" charset="0"/>
              </a:defRPr>
            </a:lvl1pPr>
          </a:lstStyle>
          <a:p>
            <a:endParaRPr dirty="0"/>
          </a:p>
        </p:txBody>
      </p:sp>
      <p:pic>
        <p:nvPicPr>
          <p:cNvPr id="4" name="Imagen 3">
            <a:extLst>
              <a:ext uri="{FF2B5EF4-FFF2-40B4-BE49-F238E27FC236}">
                <a16:creationId xmlns:a16="http://schemas.microsoft.com/office/drawing/2014/main" id="{952E45F7-DBA7-0067-88AC-2B33C1A8CB98}"/>
              </a:ext>
            </a:extLst>
          </p:cNvPr>
          <p:cNvPicPr>
            <a:picLocks noChangeAspect="1"/>
          </p:cNvPicPr>
          <p:nvPr userDrawn="1"/>
        </p:nvPicPr>
        <p:blipFill>
          <a:blip r:embed="rId4"/>
          <a:stretch>
            <a:fillRect/>
          </a:stretch>
        </p:blipFill>
        <p:spPr>
          <a:xfrm>
            <a:off x="7168812" y="1206961"/>
            <a:ext cx="3375906" cy="542314"/>
          </a:xfrm>
          <a:prstGeom prst="rect">
            <a:avLst/>
          </a:prstGeom>
        </p:spPr>
      </p:pic>
    </p:spTree>
    <p:extLst>
      <p:ext uri="{BB962C8B-B14F-4D97-AF65-F5344CB8AC3E}">
        <p14:creationId xmlns:p14="http://schemas.microsoft.com/office/powerpoint/2010/main" val="26061201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00285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n-US"/>
          </a:p>
        </p:txBody>
      </p:sp>
      <p:sp>
        <p:nvSpPr>
          <p:cNvPr id="3" name="Marcador de contenido 2"/>
          <p:cNvSpPr>
            <a:spLocks noGrp="1"/>
          </p:cNvSpPr>
          <p:nvPr>
            <p:ph idx="1"/>
          </p:nvPr>
        </p:nvSpPr>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Marcador de fecha 3"/>
          <p:cNvSpPr>
            <a:spLocks noGrp="1"/>
          </p:cNvSpPr>
          <p:nvPr>
            <p:ph type="dt" sz="half" idx="10"/>
          </p:nvPr>
        </p:nvSpPr>
        <p:spPr/>
        <p:txBody>
          <a:bodyPr/>
          <a:lstStyle/>
          <a:p>
            <a:fld id="{9DB7B3D7-BB47-4474-A731-5247809CED71}" type="datetimeFigureOut">
              <a:rPr lang="en-US" smtClean="0"/>
              <a:t>7/28/2024</a:t>
            </a:fld>
            <a:endParaRPr lang="en-US"/>
          </a:p>
        </p:txBody>
      </p:sp>
      <p:sp>
        <p:nvSpPr>
          <p:cNvPr id="5" name="Marcador de pie de página 4"/>
          <p:cNvSpPr>
            <a:spLocks noGrp="1"/>
          </p:cNvSpPr>
          <p:nvPr>
            <p:ph type="ftr" sz="quarter" idx="11"/>
          </p:nvPr>
        </p:nvSpPr>
        <p:spPr/>
        <p:txBody>
          <a:bodyPr/>
          <a:lstStyle/>
          <a:p>
            <a:endParaRPr lang="en-US"/>
          </a:p>
        </p:txBody>
      </p:sp>
      <p:sp>
        <p:nvSpPr>
          <p:cNvPr id="6" name="Marcador de número de diapositiva 5"/>
          <p:cNvSpPr>
            <a:spLocks noGrp="1"/>
          </p:cNvSpPr>
          <p:nvPr>
            <p:ph type="sldNum" sz="quarter" idx="12"/>
          </p:nvPr>
        </p:nvSpPr>
        <p:spPr/>
        <p:txBody>
          <a:bodyPr/>
          <a:lstStyle/>
          <a:p>
            <a:fld id="{7E81C372-8839-4A65-A597-F7106127201C}" type="slidenum">
              <a:rPr lang="en-US" smtClean="0"/>
              <a:t>‹Nº›</a:t>
            </a:fld>
            <a:endParaRPr lang="en-US"/>
          </a:p>
        </p:txBody>
      </p:sp>
    </p:spTree>
    <p:extLst>
      <p:ext uri="{BB962C8B-B14F-4D97-AF65-F5344CB8AC3E}">
        <p14:creationId xmlns:p14="http://schemas.microsoft.com/office/powerpoint/2010/main" val="10158921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5400" b="0" i="0">
                <a:solidFill>
                  <a:schemeClr val="tx1"/>
                </a:solidFill>
                <a:latin typeface="Calibri"/>
                <a:cs typeface="Calibri"/>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7/28/2024</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‹Nº›</a:t>
            </a:fld>
            <a:endParaRPr/>
          </a:p>
        </p:txBody>
      </p:sp>
    </p:spTree>
    <p:extLst>
      <p:ext uri="{BB962C8B-B14F-4D97-AF65-F5344CB8AC3E}">
        <p14:creationId xmlns:p14="http://schemas.microsoft.com/office/powerpoint/2010/main" val="61472972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2234056" y="1846833"/>
            <a:ext cx="7723886" cy="1300480"/>
          </a:xfrm>
          <a:prstGeom prst="rect">
            <a:avLst/>
          </a:prstGeom>
        </p:spPr>
        <p:txBody>
          <a:bodyPr wrap="square" lIns="0" tIns="0" rIns="0" bIns="0">
            <a:spAutoFit/>
          </a:bodyPr>
          <a:lstStyle>
            <a:lvl1pPr>
              <a:defRPr sz="4400" b="0" i="0">
                <a:solidFill>
                  <a:schemeClr val="tx1"/>
                </a:solidFill>
                <a:latin typeface="Calibri Light"/>
                <a:cs typeface="Calibri Light"/>
              </a:defRPr>
            </a:lvl1pPr>
          </a:lstStyle>
          <a:p>
            <a:endParaRPr/>
          </a:p>
        </p:txBody>
      </p:sp>
      <p:sp>
        <p:nvSpPr>
          <p:cNvPr id="3" name="Holder 3"/>
          <p:cNvSpPr>
            <a:spLocks noGrp="1"/>
          </p:cNvSpPr>
          <p:nvPr>
            <p:ph type="subTitle" idx="4"/>
          </p:nvPr>
        </p:nvSpPr>
        <p:spPr>
          <a:xfrm>
            <a:off x="2401951" y="3657727"/>
            <a:ext cx="7388097" cy="1300479"/>
          </a:xfrm>
          <a:prstGeom prst="rect">
            <a:avLst/>
          </a:prstGeom>
        </p:spPr>
        <p:txBody>
          <a:bodyPr wrap="square" lIns="0" tIns="0" rIns="0" bIns="0">
            <a:spAutoFit/>
          </a:bodyPr>
          <a:lstStyle>
            <a:lvl1pPr>
              <a:defRPr sz="4400" b="0" i="0">
                <a:solidFill>
                  <a:schemeClr val="tx1"/>
                </a:solidFill>
                <a:latin typeface="Calibri Light"/>
                <a:cs typeface="Calibri Light"/>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7/28/2024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‹Nº›</a:t>
            </a:fld>
            <a:endParaRPr/>
          </a:p>
        </p:txBody>
      </p:sp>
    </p:spTree>
    <p:extLst>
      <p:ext uri="{BB962C8B-B14F-4D97-AF65-F5344CB8AC3E}">
        <p14:creationId xmlns:p14="http://schemas.microsoft.com/office/powerpoint/2010/main" val="86877526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5400" b="0" i="0">
                <a:solidFill>
                  <a:schemeClr val="tx1"/>
                </a:solidFill>
                <a:latin typeface="Calibri"/>
                <a:cs typeface="Calibri"/>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669151" y="1531811"/>
            <a:ext cx="3268979" cy="4745990"/>
          </a:xfrm>
          <a:prstGeom prst="rect">
            <a:avLst/>
          </a:prstGeom>
        </p:spPr>
        <p:txBody>
          <a:bodyPr wrap="square" lIns="0" tIns="0" rIns="0" bIns="0">
            <a:spAutoFit/>
          </a:bodyPr>
          <a:lstStyle>
            <a:lvl1pPr>
              <a:defRPr sz="2400" b="0" i="0">
                <a:solidFill>
                  <a:schemeClr val="tx1"/>
                </a:solidFill>
                <a:latin typeface="Calibri Light"/>
                <a:cs typeface="Calibri Light"/>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7/28/2024</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‹Nº›</a:t>
            </a:fld>
            <a:endParaRPr/>
          </a:p>
        </p:txBody>
      </p:sp>
    </p:spTree>
    <p:extLst>
      <p:ext uri="{BB962C8B-B14F-4D97-AF65-F5344CB8AC3E}">
        <p14:creationId xmlns:p14="http://schemas.microsoft.com/office/powerpoint/2010/main" val="303794253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15_Pilar Estratégico 1">
  <p:cSld name="15_Pilar Estratégico 1">
    <p:bg>
      <p:bgPr>
        <a:solidFill>
          <a:schemeClr val="lt1"/>
        </a:solidFill>
        <a:effectLst/>
      </p:bgPr>
    </p:bg>
    <p:spTree>
      <p:nvGrpSpPr>
        <p:cNvPr id="1" name="Shape 206"/>
        <p:cNvGrpSpPr/>
        <p:nvPr/>
      </p:nvGrpSpPr>
      <p:grpSpPr>
        <a:xfrm>
          <a:off x="0" y="0"/>
          <a:ext cx="0" cy="0"/>
          <a:chOff x="0" y="0"/>
          <a:chExt cx="0" cy="0"/>
        </a:xfrm>
      </p:grpSpPr>
      <p:sp>
        <p:nvSpPr>
          <p:cNvPr id="207" name="Google Shape;207;p66"/>
          <p:cNvSpPr txBox="1">
            <a:spLocks noGrp="1"/>
          </p:cNvSpPr>
          <p:nvPr>
            <p:ph type="body" idx="1"/>
          </p:nvPr>
        </p:nvSpPr>
        <p:spPr>
          <a:xfrm>
            <a:off x="1495016" y="438556"/>
            <a:ext cx="5820183" cy="391824"/>
          </a:xfrm>
          <a:prstGeom prst="rect">
            <a:avLst/>
          </a:prstGeom>
          <a:noFill/>
          <a:ln>
            <a:noFill/>
          </a:ln>
        </p:spPr>
        <p:txBody>
          <a:bodyPr spcFirstLastPara="1" wrap="square" lIns="72000" tIns="720000" rIns="0" bIns="720000" anchor="ctr" anchorCtr="0">
            <a:noAutofit/>
          </a:bodyPr>
          <a:lstStyle>
            <a:lvl1pPr marL="457200" marR="0" lvl="0" indent="-228600" algn="l" rtl="0">
              <a:lnSpc>
                <a:spcPct val="100000"/>
              </a:lnSpc>
              <a:spcBef>
                <a:spcPts val="1000"/>
              </a:spcBef>
              <a:spcAft>
                <a:spcPts val="0"/>
              </a:spcAft>
              <a:buClr>
                <a:schemeClr val="dk1"/>
              </a:buClr>
              <a:buSzPts val="4000"/>
              <a:buFont typeface="Arial"/>
              <a:buNone/>
              <a:defRPr sz="4000" b="1" i="0" u="none" strike="noStrike" cap="none">
                <a:solidFill>
                  <a:schemeClr val="dk1"/>
                </a:solidFill>
                <a:latin typeface="Open Sans"/>
                <a:ea typeface="Open Sans"/>
                <a:cs typeface="Open Sans"/>
                <a:sym typeface="Open Sans"/>
              </a:defRPr>
            </a:lvl1pPr>
            <a:lvl2pPr marL="914400" marR="0" lvl="1" indent="-228600" algn="l"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Open Sans"/>
                <a:ea typeface="Open Sans"/>
                <a:cs typeface="Open Sans"/>
                <a:sym typeface="Open Sans"/>
              </a:defRPr>
            </a:lvl2pPr>
            <a:lvl3pPr marL="1371600" marR="0" lvl="2" indent="-228600" algn="l"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Open Sans"/>
                <a:ea typeface="Open Sans"/>
                <a:cs typeface="Open Sans"/>
                <a:sym typeface="Open Sans"/>
              </a:defRPr>
            </a:lvl3pPr>
            <a:lvl4pPr marL="1828800" marR="0" lvl="3" indent="-228600" algn="l"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Open Sans"/>
                <a:ea typeface="Open Sans"/>
                <a:cs typeface="Open Sans"/>
                <a:sym typeface="Open Sans"/>
              </a:defRPr>
            </a:lvl4pPr>
            <a:lvl5pPr marL="2286000" marR="0" lvl="4" indent="-228600" algn="l"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Open Sans"/>
                <a:ea typeface="Open Sans"/>
                <a:cs typeface="Open Sans"/>
                <a:sym typeface="Open Sans"/>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9pPr>
          </a:lstStyle>
          <a:p>
            <a:endParaRPr/>
          </a:p>
        </p:txBody>
      </p:sp>
      <p:cxnSp>
        <p:nvCxnSpPr>
          <p:cNvPr id="208" name="Google Shape;208;p66"/>
          <p:cNvCxnSpPr/>
          <p:nvPr/>
        </p:nvCxnSpPr>
        <p:spPr>
          <a:xfrm>
            <a:off x="2100263" y="441325"/>
            <a:ext cx="0" cy="395288"/>
          </a:xfrm>
          <a:prstGeom prst="straightConnector1">
            <a:avLst/>
          </a:prstGeom>
          <a:noFill/>
          <a:ln w="12700" cap="rnd" cmpd="sng">
            <a:solidFill>
              <a:srgbClr val="BFBFBF"/>
            </a:solidFill>
            <a:prstDash val="dot"/>
            <a:round/>
            <a:headEnd type="none" w="sm" len="sm"/>
            <a:tailEnd type="none" w="sm" len="sm"/>
          </a:ln>
        </p:spPr>
      </p:cxnSp>
      <p:sp>
        <p:nvSpPr>
          <p:cNvPr id="209" name="Google Shape;209;p66"/>
          <p:cNvSpPr txBox="1">
            <a:spLocks noGrp="1"/>
          </p:cNvSpPr>
          <p:nvPr>
            <p:ph type="body" idx="2"/>
          </p:nvPr>
        </p:nvSpPr>
        <p:spPr>
          <a:xfrm>
            <a:off x="271048" y="1476195"/>
            <a:ext cx="11441564" cy="1644278"/>
          </a:xfrm>
          <a:prstGeom prst="rect">
            <a:avLst/>
          </a:prstGeom>
          <a:noFill/>
          <a:ln>
            <a:noFill/>
          </a:ln>
        </p:spPr>
        <p:txBody>
          <a:bodyPr spcFirstLastPara="1" wrap="square" lIns="91425" tIns="45700" rIns="91425" bIns="45700" anchor="t" anchorCtr="0">
            <a:noAutofit/>
          </a:bodyPr>
          <a:lstStyle>
            <a:lvl1pPr marL="457200" marR="0" lvl="0" indent="-228600" algn="just" rtl="0">
              <a:lnSpc>
                <a:spcPct val="125000"/>
              </a:lnSpc>
              <a:spcBef>
                <a:spcPts val="1000"/>
              </a:spcBef>
              <a:spcAft>
                <a:spcPts val="0"/>
              </a:spcAft>
              <a:buClr>
                <a:schemeClr val="dk2"/>
              </a:buClr>
              <a:buSzPts val="2000"/>
              <a:buFont typeface="Arial"/>
              <a:buNone/>
              <a:defRPr sz="2000" b="0" i="0" u="none" strike="noStrike" cap="none">
                <a:solidFill>
                  <a:schemeClr val="dk2"/>
                </a:solidFill>
                <a:latin typeface="Open Sans"/>
                <a:ea typeface="Open Sans"/>
                <a:cs typeface="Open Sans"/>
                <a:sym typeface="Open Sans"/>
              </a:defRPr>
            </a:lvl1pPr>
            <a:lvl2pPr marL="914400" marR="0" lvl="1"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Open Sans"/>
                <a:ea typeface="Open Sans"/>
                <a:cs typeface="Open Sans"/>
                <a:sym typeface="Open Sans"/>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Open Sans"/>
                <a:ea typeface="Open Sans"/>
                <a:cs typeface="Open Sans"/>
                <a:sym typeface="Open Sans"/>
              </a:defRPr>
            </a:lvl3pPr>
            <a:lvl4pPr marL="1828800" marR="0" lvl="3"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Open Sans"/>
                <a:ea typeface="Open Sans"/>
                <a:cs typeface="Open Sans"/>
                <a:sym typeface="Open Sans"/>
              </a:defRPr>
            </a:lvl4pPr>
            <a:lvl5pPr marL="2286000" marR="0" lvl="4"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Open Sans"/>
                <a:ea typeface="Open Sans"/>
                <a:cs typeface="Open Sans"/>
                <a:sym typeface="Open Sans"/>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9pPr>
          </a:lstStyle>
          <a:p>
            <a:endParaRPr/>
          </a:p>
        </p:txBody>
      </p:sp>
      <p:sp>
        <p:nvSpPr>
          <p:cNvPr id="210" name="Google Shape;210;p66"/>
          <p:cNvSpPr txBox="1"/>
          <p:nvPr/>
        </p:nvSpPr>
        <p:spPr>
          <a:xfrm>
            <a:off x="11032402" y="5848899"/>
            <a:ext cx="841916"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s-MX" sz="2400">
                <a:solidFill>
                  <a:srgbClr val="00B2D2"/>
                </a:solidFill>
                <a:latin typeface="Open Sans ExtraBold"/>
                <a:ea typeface="Open Sans ExtraBold"/>
                <a:cs typeface="Open Sans ExtraBold"/>
                <a:sym typeface="Open Sans ExtraBold"/>
              </a:rPr>
              <a:t>‹Nº›</a:t>
            </a:fld>
            <a:endParaRPr sz="2400">
              <a:solidFill>
                <a:srgbClr val="00B2D2"/>
              </a:solidFill>
              <a:latin typeface="Open Sans ExtraBold"/>
              <a:ea typeface="Open Sans ExtraBold"/>
              <a:cs typeface="Open Sans ExtraBold"/>
              <a:sym typeface="Open Sans ExtraBold"/>
            </a:endParaRPr>
          </a:p>
        </p:txBody>
      </p:sp>
    </p:spTree>
    <p:extLst>
      <p:ext uri="{BB962C8B-B14F-4D97-AF65-F5344CB8AC3E}">
        <p14:creationId xmlns:p14="http://schemas.microsoft.com/office/powerpoint/2010/main" val="2851814673"/>
      </p:ext>
    </p:extLst>
  </p:cSld>
  <p:clrMapOvr>
    <a:masterClrMapping/>
  </p:clrMapOvr>
  <p:extLst>
    <p:ext uri="{DCECCB84-F9BA-43D5-87BE-67443E8EF086}">
      <p15:sldGuideLst xmlns:p15="http://schemas.microsoft.com/office/powerpoint/2012/main">
        <p15:guide id="1" pos="3840">
          <p15:clr>
            <a:srgbClr val="FBAE40"/>
          </p15:clr>
        </p15:guide>
        <p15:guide id="2" pos="1164">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ítulo y objetos 2" userDrawn="1">
  <p:cSld name="Título y objetos 2">
    <p:spTree>
      <p:nvGrpSpPr>
        <p:cNvPr id="1" name="Shape 91"/>
        <p:cNvGrpSpPr/>
        <p:nvPr/>
      </p:nvGrpSpPr>
      <p:grpSpPr>
        <a:xfrm>
          <a:off x="0" y="0"/>
          <a:ext cx="0" cy="0"/>
          <a:chOff x="0" y="0"/>
          <a:chExt cx="0" cy="0"/>
        </a:xfrm>
      </p:grpSpPr>
      <p:sp>
        <p:nvSpPr>
          <p:cNvPr id="98" name="Google Shape;98;p15"/>
          <p:cNvSpPr txBox="1">
            <a:spLocks noGrp="1"/>
          </p:cNvSpPr>
          <p:nvPr>
            <p:ph type="body" idx="1"/>
          </p:nvPr>
        </p:nvSpPr>
        <p:spPr>
          <a:xfrm>
            <a:off x="392200" y="1218600"/>
            <a:ext cx="11407600" cy="51378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rgbClr val="DE3075"/>
              </a:buClr>
              <a:buSzPts val="2800"/>
              <a:buFont typeface="Franklin Gothic"/>
              <a:buChar char="»"/>
              <a:defRPr sz="2400" i="0" u="none" strike="noStrike" cap="none">
                <a:solidFill>
                  <a:schemeClr val="tx1"/>
                </a:solidFill>
                <a:latin typeface="Arial" panose="020B0604020202020204" pitchFamily="34" charset="0"/>
                <a:ea typeface="Calibri" panose="020F0502020204030204" pitchFamily="34" charset="0"/>
                <a:cs typeface="Arial" panose="020B0604020202020204" pitchFamily="34" charset="0"/>
                <a:sym typeface="Franklin Gothic"/>
              </a:defRPr>
            </a:lvl1pPr>
            <a:lvl2pPr marL="914400" marR="0" lvl="1" indent="-381000" algn="l" rtl="0">
              <a:lnSpc>
                <a:spcPct val="90000"/>
              </a:lnSpc>
              <a:spcBef>
                <a:spcPts val="500"/>
              </a:spcBef>
              <a:spcAft>
                <a:spcPts val="0"/>
              </a:spcAft>
              <a:buClr>
                <a:schemeClr val="accent2"/>
              </a:buClr>
              <a:buSzPts val="2400"/>
              <a:buFont typeface="Franklin Gothic"/>
              <a:buChar char="•"/>
              <a:defRPr sz="2000" i="0" u="none" strike="noStrike" cap="none">
                <a:solidFill>
                  <a:srgbClr val="818990"/>
                </a:solidFill>
                <a:latin typeface="Franklin Gothic"/>
                <a:ea typeface="Franklin Gothic"/>
                <a:cs typeface="Franklin Gothic"/>
                <a:sym typeface="Franklin Gothic"/>
              </a:defRPr>
            </a:lvl2pPr>
            <a:lvl3pPr marL="1371600" marR="0" lvl="2" indent="-342900" algn="l" rtl="0">
              <a:lnSpc>
                <a:spcPct val="90000"/>
              </a:lnSpc>
              <a:spcBef>
                <a:spcPts val="500"/>
              </a:spcBef>
              <a:spcAft>
                <a:spcPts val="0"/>
              </a:spcAft>
              <a:buClr>
                <a:schemeClr val="dk2"/>
              </a:buClr>
              <a:buSzPts val="1800"/>
              <a:buFont typeface="Franklin Gothic"/>
              <a:buChar char="○"/>
              <a:defRPr sz="1800" i="0" u="none" strike="noStrike" cap="none">
                <a:solidFill>
                  <a:schemeClr val="dk2"/>
                </a:solidFill>
                <a:latin typeface="Franklin Gothic"/>
                <a:ea typeface="Franklin Gothic"/>
                <a:cs typeface="Franklin Gothic"/>
                <a:sym typeface="Franklin Gothic"/>
              </a:defRPr>
            </a:lvl3pPr>
            <a:lvl4pPr marL="1828800" marR="0" lvl="3" indent="-330200" algn="l" rtl="0">
              <a:lnSpc>
                <a:spcPct val="90000"/>
              </a:lnSpc>
              <a:spcBef>
                <a:spcPts val="500"/>
              </a:spcBef>
              <a:spcAft>
                <a:spcPts val="0"/>
              </a:spcAft>
              <a:buClr>
                <a:schemeClr val="dk2"/>
              </a:buClr>
              <a:buSzPts val="1600"/>
              <a:buFont typeface="Franklin Gothic"/>
              <a:buChar char="•"/>
              <a:defRPr sz="1600" i="0" u="none" strike="noStrike" cap="none">
                <a:solidFill>
                  <a:schemeClr val="dk2"/>
                </a:solidFill>
                <a:latin typeface="Franklin Gothic"/>
                <a:ea typeface="Franklin Gothic"/>
                <a:cs typeface="Franklin Gothic"/>
                <a:sym typeface="Franklin Gothic"/>
              </a:defRPr>
            </a:lvl4pPr>
            <a:lvl5pPr marL="2286000" marR="0" lvl="4" indent="-317500" algn="l" rtl="0">
              <a:lnSpc>
                <a:spcPct val="90000"/>
              </a:lnSpc>
              <a:spcBef>
                <a:spcPts val="500"/>
              </a:spcBef>
              <a:spcAft>
                <a:spcPts val="0"/>
              </a:spcAft>
              <a:buClr>
                <a:schemeClr val="dk2"/>
              </a:buClr>
              <a:buSzPts val="1400"/>
              <a:buFont typeface="Franklin Gothic"/>
              <a:buChar char="•"/>
              <a:defRPr i="0" u="none" strike="noStrike" cap="none">
                <a:solidFill>
                  <a:schemeClr val="dk2"/>
                </a:solidFill>
                <a:latin typeface="Franklin Gothic"/>
                <a:ea typeface="Franklin Gothic"/>
                <a:cs typeface="Franklin Gothic"/>
                <a:sym typeface="Franklin Gothic"/>
              </a:defRPr>
            </a:lvl5pPr>
            <a:lvl6pPr marL="2743200" marR="0" lvl="5" indent="-304800" algn="l" rtl="0">
              <a:lnSpc>
                <a:spcPct val="90000"/>
              </a:lnSpc>
              <a:spcBef>
                <a:spcPts val="500"/>
              </a:spcBef>
              <a:spcAft>
                <a:spcPts val="0"/>
              </a:spcAft>
              <a:buClr>
                <a:schemeClr val="dk2"/>
              </a:buClr>
              <a:buSzPts val="1200"/>
              <a:buFont typeface="Franklin Gothic"/>
              <a:buChar char="•"/>
              <a:defRPr sz="1200" i="0" u="none" strike="noStrike" cap="none">
                <a:solidFill>
                  <a:schemeClr val="dk2"/>
                </a:solidFill>
                <a:latin typeface="Franklin Gothic"/>
                <a:ea typeface="Franklin Gothic"/>
                <a:cs typeface="Franklin Gothic"/>
                <a:sym typeface="Franklin Gothic"/>
              </a:defRPr>
            </a:lvl6pPr>
            <a:lvl7pPr marL="3200400" marR="0" lvl="6" indent="-292100" algn="l" rtl="0">
              <a:lnSpc>
                <a:spcPct val="90000"/>
              </a:lnSpc>
              <a:spcBef>
                <a:spcPts val="500"/>
              </a:spcBef>
              <a:spcAft>
                <a:spcPts val="0"/>
              </a:spcAft>
              <a:buClr>
                <a:schemeClr val="dk2"/>
              </a:buClr>
              <a:buSzPts val="1000"/>
              <a:buFont typeface="Franklin Gothic"/>
              <a:buChar char="•"/>
              <a:defRPr sz="1000" i="0" u="none" strike="noStrike" cap="none">
                <a:solidFill>
                  <a:schemeClr val="dk2"/>
                </a:solidFill>
                <a:latin typeface="Franklin Gothic"/>
                <a:ea typeface="Franklin Gothic"/>
                <a:cs typeface="Franklin Gothic"/>
                <a:sym typeface="Franklin Gothic"/>
              </a:defRPr>
            </a:lvl7pPr>
            <a:lvl8pPr marL="3657600" marR="0" lvl="7" indent="-279400" algn="l" rtl="0">
              <a:lnSpc>
                <a:spcPct val="90000"/>
              </a:lnSpc>
              <a:spcBef>
                <a:spcPts val="500"/>
              </a:spcBef>
              <a:spcAft>
                <a:spcPts val="0"/>
              </a:spcAft>
              <a:buClr>
                <a:schemeClr val="dk2"/>
              </a:buClr>
              <a:buSzPts val="800"/>
              <a:buFont typeface="Franklin Gothic"/>
              <a:buChar char="•"/>
              <a:defRPr sz="800" i="0" u="none" strike="noStrike" cap="none">
                <a:solidFill>
                  <a:schemeClr val="dk2"/>
                </a:solidFill>
                <a:latin typeface="Franklin Gothic"/>
                <a:ea typeface="Franklin Gothic"/>
                <a:cs typeface="Franklin Gothic"/>
                <a:sym typeface="Franklin Gothic"/>
              </a:defRPr>
            </a:lvl8pPr>
            <a:lvl9pPr marL="4114800" marR="0" lvl="8" indent="-266700" algn="l" rtl="0">
              <a:lnSpc>
                <a:spcPct val="90000"/>
              </a:lnSpc>
              <a:spcBef>
                <a:spcPts val="500"/>
              </a:spcBef>
              <a:spcAft>
                <a:spcPts val="0"/>
              </a:spcAft>
              <a:buClr>
                <a:schemeClr val="dk2"/>
              </a:buClr>
              <a:buSzPts val="600"/>
              <a:buFont typeface="Franklin Gothic"/>
              <a:buChar char="•"/>
              <a:defRPr sz="600" i="0" u="none" strike="noStrike" cap="none">
                <a:solidFill>
                  <a:schemeClr val="dk2"/>
                </a:solidFill>
                <a:latin typeface="Franklin Gothic"/>
                <a:ea typeface="Franklin Gothic"/>
                <a:cs typeface="Franklin Gothic"/>
                <a:sym typeface="Franklin Gothic"/>
              </a:defRPr>
            </a:lvl9pPr>
          </a:lstStyle>
          <a:p>
            <a:endParaRPr lang="es-ES_tradnl" noProof="0" dirty="0"/>
          </a:p>
        </p:txBody>
      </p:sp>
      <p:sp>
        <p:nvSpPr>
          <p:cNvPr id="12" name="Google Shape;7;p1">
            <a:extLst>
              <a:ext uri="{FF2B5EF4-FFF2-40B4-BE49-F238E27FC236}">
                <a16:creationId xmlns:a16="http://schemas.microsoft.com/office/drawing/2014/main" id="{0D7DAA7F-11AA-0147-9DA0-85C0C21C9491}"/>
              </a:ext>
            </a:extLst>
          </p:cNvPr>
          <p:cNvSpPr txBox="1">
            <a:spLocks/>
          </p:cNvSpPr>
          <p:nvPr userDrawn="1"/>
        </p:nvSpPr>
        <p:spPr>
          <a:xfrm>
            <a:off x="9220200" y="6356351"/>
            <a:ext cx="2743200" cy="3651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1pPr>
            <a:lvl2pPr marL="0" marR="0" lvl="1"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2pPr>
            <a:lvl3pPr marL="0" marR="0" lvl="2"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3pPr>
            <a:lvl4pPr marL="0" marR="0" lvl="3"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4pPr>
            <a:lvl5pPr marL="0" marR="0" lvl="4"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5pPr>
            <a:lvl6pPr marL="0" marR="0" lvl="5"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6pPr>
            <a:lvl7pPr marL="0" marR="0" lvl="6"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7pPr>
            <a:lvl8pPr marL="0" marR="0" lvl="7"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8pPr>
            <a:lvl9pPr marL="0" marR="0" lvl="8"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9pPr>
          </a:lstStyle>
          <a:p>
            <a:fld id="{00000000-1234-1234-1234-123412341234}" type="slidenum">
              <a:rPr lang="en-US" sz="1200" smtClean="0"/>
              <a:pPr/>
              <a:t>‹Nº›</a:t>
            </a:fld>
            <a:endParaRPr lang="en-US" sz="1200"/>
          </a:p>
        </p:txBody>
      </p:sp>
      <p:sp>
        <p:nvSpPr>
          <p:cNvPr id="9" name="Marcador de texto 26">
            <a:extLst>
              <a:ext uri="{FF2B5EF4-FFF2-40B4-BE49-F238E27FC236}">
                <a16:creationId xmlns:a16="http://schemas.microsoft.com/office/drawing/2014/main" id="{3387B960-FFF9-CB57-ACA9-C9E1213259F5}"/>
              </a:ext>
            </a:extLst>
          </p:cNvPr>
          <p:cNvSpPr>
            <a:spLocks noGrp="1"/>
          </p:cNvSpPr>
          <p:nvPr>
            <p:ph type="body" sz="quarter" idx="13" hasCustomPrompt="1"/>
          </p:nvPr>
        </p:nvSpPr>
        <p:spPr>
          <a:xfrm>
            <a:off x="654685" y="551041"/>
            <a:ext cx="4916775" cy="469685"/>
          </a:xfrm>
        </p:spPr>
        <p:txBody>
          <a:bodyPr>
            <a:noAutofit/>
          </a:bodyPr>
          <a:lstStyle>
            <a:lvl1pPr algn="l">
              <a:defRPr sz="3200" b="1">
                <a:solidFill>
                  <a:schemeClr val="tx1"/>
                </a:solidFill>
                <a:latin typeface="Arial" panose="020B0604020202020204" pitchFamily="34" charset="0"/>
                <a:cs typeface="Arial" panose="020B0604020202020204" pitchFamily="34" charset="0"/>
              </a:defRPr>
            </a:lvl1pPr>
          </a:lstStyle>
          <a:p>
            <a:r>
              <a:rPr lang="es-ES" dirty="0"/>
              <a:t>MODIFICAR TITULO</a:t>
            </a:r>
            <a:endParaRPr lang="es-CL" dirty="0"/>
          </a:p>
        </p:txBody>
      </p:sp>
      <p:sp>
        <p:nvSpPr>
          <p:cNvPr id="14" name="Rectángulo 13">
            <a:extLst>
              <a:ext uri="{FF2B5EF4-FFF2-40B4-BE49-F238E27FC236}">
                <a16:creationId xmlns:a16="http://schemas.microsoft.com/office/drawing/2014/main" id="{D4BF3825-8CDE-15D1-473C-F04253CD9789}"/>
              </a:ext>
            </a:extLst>
          </p:cNvPr>
          <p:cNvSpPr/>
          <p:nvPr userDrawn="1"/>
        </p:nvSpPr>
        <p:spPr>
          <a:xfrm>
            <a:off x="0" y="0"/>
            <a:ext cx="552893" cy="552893"/>
          </a:xfrm>
          <a:prstGeom prst="rect">
            <a:avLst/>
          </a:prstGeom>
          <a:solidFill>
            <a:srgbClr val="4E7C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grpSp>
        <p:nvGrpSpPr>
          <p:cNvPr id="15" name="Grupo 14">
            <a:extLst>
              <a:ext uri="{FF2B5EF4-FFF2-40B4-BE49-F238E27FC236}">
                <a16:creationId xmlns:a16="http://schemas.microsoft.com/office/drawing/2014/main" id="{DBF54666-A2EC-90FE-7052-73357A52AE9A}"/>
              </a:ext>
            </a:extLst>
          </p:cNvPr>
          <p:cNvGrpSpPr/>
          <p:nvPr userDrawn="1"/>
        </p:nvGrpSpPr>
        <p:grpSpPr>
          <a:xfrm>
            <a:off x="10559057" y="6273209"/>
            <a:ext cx="1405082" cy="320986"/>
            <a:chOff x="8941676" y="5879067"/>
            <a:chExt cx="2618425" cy="598170"/>
          </a:xfrm>
        </p:grpSpPr>
        <p:sp>
          <p:nvSpPr>
            <p:cNvPr id="16" name="object 2">
              <a:extLst>
                <a:ext uri="{FF2B5EF4-FFF2-40B4-BE49-F238E27FC236}">
                  <a16:creationId xmlns:a16="http://schemas.microsoft.com/office/drawing/2014/main" id="{371A0572-EF4B-CA79-4539-AA0A2E4CD964}"/>
                </a:ext>
              </a:extLst>
            </p:cNvPr>
            <p:cNvSpPr/>
            <p:nvPr userDrawn="1"/>
          </p:nvSpPr>
          <p:spPr>
            <a:xfrm>
              <a:off x="8941676" y="5949980"/>
              <a:ext cx="1618615" cy="525145"/>
            </a:xfrm>
            <a:custGeom>
              <a:avLst/>
              <a:gdLst/>
              <a:ahLst/>
              <a:cxnLst/>
              <a:rect l="l" t="t" r="r" b="b"/>
              <a:pathLst>
                <a:path w="1618615" h="525145">
                  <a:moveTo>
                    <a:pt x="453097" y="247865"/>
                  </a:moveTo>
                  <a:lnTo>
                    <a:pt x="449186" y="196367"/>
                  </a:lnTo>
                  <a:lnTo>
                    <a:pt x="437921" y="151307"/>
                  </a:lnTo>
                  <a:lnTo>
                    <a:pt x="419925" y="112522"/>
                  </a:lnTo>
                  <a:lnTo>
                    <a:pt x="395884" y="79870"/>
                  </a:lnTo>
                  <a:lnTo>
                    <a:pt x="366445" y="53213"/>
                  </a:lnTo>
                  <a:lnTo>
                    <a:pt x="330708" y="31546"/>
                  </a:lnTo>
                  <a:lnTo>
                    <a:pt x="330708" y="251650"/>
                  </a:lnTo>
                  <a:lnTo>
                    <a:pt x="325094" y="307492"/>
                  </a:lnTo>
                  <a:lnTo>
                    <a:pt x="308851" y="352729"/>
                  </a:lnTo>
                  <a:lnTo>
                    <a:pt x="282892" y="387540"/>
                  </a:lnTo>
                  <a:lnTo>
                    <a:pt x="248132" y="412089"/>
                  </a:lnTo>
                  <a:lnTo>
                    <a:pt x="205486" y="426542"/>
                  </a:lnTo>
                  <a:lnTo>
                    <a:pt x="155841" y="431076"/>
                  </a:lnTo>
                  <a:lnTo>
                    <a:pt x="145161" y="431038"/>
                  </a:lnTo>
                  <a:lnTo>
                    <a:pt x="134264" y="430784"/>
                  </a:lnTo>
                  <a:lnTo>
                    <a:pt x="124079" y="430098"/>
                  </a:lnTo>
                  <a:lnTo>
                    <a:pt x="115519" y="428764"/>
                  </a:lnTo>
                  <a:lnTo>
                    <a:pt x="115519" y="93497"/>
                  </a:lnTo>
                  <a:lnTo>
                    <a:pt x="124383" y="91821"/>
                  </a:lnTo>
                  <a:lnTo>
                    <a:pt x="136080" y="90347"/>
                  </a:lnTo>
                  <a:lnTo>
                    <a:pt x="150622" y="89319"/>
                  </a:lnTo>
                  <a:lnTo>
                    <a:pt x="168008" y="88925"/>
                  </a:lnTo>
                  <a:lnTo>
                    <a:pt x="214909" y="93319"/>
                  </a:lnTo>
                  <a:lnTo>
                    <a:pt x="254800" y="106616"/>
                  </a:lnTo>
                  <a:lnTo>
                    <a:pt x="286994" y="128943"/>
                  </a:lnTo>
                  <a:lnTo>
                    <a:pt x="310832" y="160464"/>
                  </a:lnTo>
                  <a:lnTo>
                    <a:pt x="325628" y="201320"/>
                  </a:lnTo>
                  <a:lnTo>
                    <a:pt x="330708" y="251650"/>
                  </a:lnTo>
                  <a:lnTo>
                    <a:pt x="330708" y="31546"/>
                  </a:lnTo>
                  <a:lnTo>
                    <a:pt x="326796" y="29171"/>
                  </a:lnTo>
                  <a:lnTo>
                    <a:pt x="279666" y="12636"/>
                  </a:lnTo>
                  <a:lnTo>
                    <a:pt x="223278" y="3073"/>
                  </a:lnTo>
                  <a:lnTo>
                    <a:pt x="155841" y="0"/>
                  </a:lnTo>
                  <a:lnTo>
                    <a:pt x="113093" y="711"/>
                  </a:lnTo>
                  <a:lnTo>
                    <a:pt x="72212" y="2857"/>
                  </a:lnTo>
                  <a:lnTo>
                    <a:pt x="34175" y="6413"/>
                  </a:lnTo>
                  <a:lnTo>
                    <a:pt x="0" y="11417"/>
                  </a:lnTo>
                  <a:lnTo>
                    <a:pt x="0" y="513930"/>
                  </a:lnTo>
                  <a:lnTo>
                    <a:pt x="23964" y="516724"/>
                  </a:lnTo>
                  <a:lnTo>
                    <a:pt x="53784" y="519150"/>
                  </a:lnTo>
                  <a:lnTo>
                    <a:pt x="89585" y="520877"/>
                  </a:lnTo>
                  <a:lnTo>
                    <a:pt x="131495" y="521525"/>
                  </a:lnTo>
                  <a:lnTo>
                    <a:pt x="189534" y="518960"/>
                  </a:lnTo>
                  <a:lnTo>
                    <a:pt x="242811" y="511162"/>
                  </a:lnTo>
                  <a:lnTo>
                    <a:pt x="290804" y="498043"/>
                  </a:lnTo>
                  <a:lnTo>
                    <a:pt x="332955" y="479501"/>
                  </a:lnTo>
                  <a:lnTo>
                    <a:pt x="368719" y="455409"/>
                  </a:lnTo>
                  <a:lnTo>
                    <a:pt x="396163" y="427177"/>
                  </a:lnTo>
                  <a:lnTo>
                    <a:pt x="419430" y="392518"/>
                  </a:lnTo>
                  <a:lnTo>
                    <a:pt x="437400" y="351231"/>
                  </a:lnTo>
                  <a:lnTo>
                    <a:pt x="448983" y="303085"/>
                  </a:lnTo>
                  <a:lnTo>
                    <a:pt x="453097" y="247865"/>
                  </a:lnTo>
                  <a:close/>
                </a:path>
                <a:path w="1618615" h="525145">
                  <a:moveTo>
                    <a:pt x="849947" y="516191"/>
                  </a:moveTo>
                  <a:lnTo>
                    <a:pt x="848817" y="491236"/>
                  </a:lnTo>
                  <a:lnTo>
                    <a:pt x="847839" y="463080"/>
                  </a:lnTo>
                  <a:lnTo>
                    <a:pt x="847140" y="431634"/>
                  </a:lnTo>
                  <a:lnTo>
                    <a:pt x="846874" y="396836"/>
                  </a:lnTo>
                  <a:lnTo>
                    <a:pt x="846874" y="144449"/>
                  </a:lnTo>
                  <a:lnTo>
                    <a:pt x="731316" y="144449"/>
                  </a:lnTo>
                  <a:lnTo>
                    <a:pt x="731316" y="365671"/>
                  </a:lnTo>
                  <a:lnTo>
                    <a:pt x="731037" y="372808"/>
                  </a:lnTo>
                  <a:lnTo>
                    <a:pt x="707301" y="417766"/>
                  </a:lnTo>
                  <a:lnTo>
                    <a:pt x="668985" y="431076"/>
                  </a:lnTo>
                  <a:lnTo>
                    <a:pt x="642531" y="425119"/>
                  </a:lnTo>
                  <a:lnTo>
                    <a:pt x="624332" y="407974"/>
                  </a:lnTo>
                  <a:lnTo>
                    <a:pt x="613841" y="380707"/>
                  </a:lnTo>
                  <a:lnTo>
                    <a:pt x="610463" y="344398"/>
                  </a:lnTo>
                  <a:lnTo>
                    <a:pt x="610463" y="144449"/>
                  </a:lnTo>
                  <a:lnTo>
                    <a:pt x="494906" y="144449"/>
                  </a:lnTo>
                  <a:lnTo>
                    <a:pt x="494906" y="362623"/>
                  </a:lnTo>
                  <a:lnTo>
                    <a:pt x="501205" y="423557"/>
                  </a:lnTo>
                  <a:lnTo>
                    <a:pt x="519036" y="469226"/>
                  </a:lnTo>
                  <a:lnTo>
                    <a:pt x="546785" y="500634"/>
                  </a:lnTo>
                  <a:lnTo>
                    <a:pt x="582866" y="518756"/>
                  </a:lnTo>
                  <a:lnTo>
                    <a:pt x="625652" y="524573"/>
                  </a:lnTo>
                  <a:lnTo>
                    <a:pt x="670026" y="518274"/>
                  </a:lnTo>
                  <a:lnTo>
                    <a:pt x="703491" y="502716"/>
                  </a:lnTo>
                  <a:lnTo>
                    <a:pt x="727113" y="482879"/>
                  </a:lnTo>
                  <a:lnTo>
                    <a:pt x="741972" y="463753"/>
                  </a:lnTo>
                  <a:lnTo>
                    <a:pt x="744245" y="463753"/>
                  </a:lnTo>
                  <a:lnTo>
                    <a:pt x="749592" y="516191"/>
                  </a:lnTo>
                  <a:lnTo>
                    <a:pt x="849947" y="516191"/>
                  </a:lnTo>
                  <a:close/>
                </a:path>
                <a:path w="1618615" h="525145">
                  <a:moveTo>
                    <a:pt x="1277759" y="326885"/>
                  </a:moveTo>
                  <a:lnTo>
                    <a:pt x="1273225" y="280898"/>
                  </a:lnTo>
                  <a:lnTo>
                    <a:pt x="1260055" y="239864"/>
                  </a:lnTo>
                  <a:lnTo>
                    <a:pt x="1247533" y="218948"/>
                  </a:lnTo>
                  <a:lnTo>
                    <a:pt x="1238923" y="204558"/>
                  </a:lnTo>
                  <a:lnTo>
                    <a:pt x="1210513" y="175742"/>
                  </a:lnTo>
                  <a:lnTo>
                    <a:pt x="1175537" y="154216"/>
                  </a:lnTo>
                  <a:lnTo>
                    <a:pt x="1157643" y="148323"/>
                  </a:lnTo>
                  <a:lnTo>
                    <a:pt x="1157643" y="329958"/>
                  </a:lnTo>
                  <a:lnTo>
                    <a:pt x="1152537" y="375627"/>
                  </a:lnTo>
                  <a:lnTo>
                    <a:pt x="1137881" y="410908"/>
                  </a:lnTo>
                  <a:lnTo>
                    <a:pt x="1114679" y="433641"/>
                  </a:lnTo>
                  <a:lnTo>
                    <a:pt x="1083906" y="441693"/>
                  </a:lnTo>
                  <a:lnTo>
                    <a:pt x="1083157" y="441693"/>
                  </a:lnTo>
                  <a:lnTo>
                    <a:pt x="1050861" y="433222"/>
                  </a:lnTo>
                  <a:lnTo>
                    <a:pt x="1027264" y="409867"/>
                  </a:lnTo>
                  <a:lnTo>
                    <a:pt x="1012799" y="374675"/>
                  </a:lnTo>
                  <a:lnTo>
                    <a:pt x="1007884" y="330708"/>
                  </a:lnTo>
                  <a:lnTo>
                    <a:pt x="1012063" y="289839"/>
                  </a:lnTo>
                  <a:lnTo>
                    <a:pt x="1025372" y="254025"/>
                  </a:lnTo>
                  <a:lnTo>
                    <a:pt x="1048931" y="228612"/>
                  </a:lnTo>
                  <a:lnTo>
                    <a:pt x="1083906" y="218948"/>
                  </a:lnTo>
                  <a:lnTo>
                    <a:pt x="1117574" y="228612"/>
                  </a:lnTo>
                  <a:lnTo>
                    <a:pt x="1140447" y="253936"/>
                  </a:lnTo>
                  <a:lnTo>
                    <a:pt x="1153502" y="289521"/>
                  </a:lnTo>
                  <a:lnTo>
                    <a:pt x="1157643" y="329958"/>
                  </a:lnTo>
                  <a:lnTo>
                    <a:pt x="1157643" y="148323"/>
                  </a:lnTo>
                  <a:lnTo>
                    <a:pt x="1134618" y="140728"/>
                  </a:lnTo>
                  <a:lnTo>
                    <a:pt x="1088466" y="136067"/>
                  </a:lnTo>
                  <a:lnTo>
                    <a:pt x="1039609" y="140665"/>
                  </a:lnTo>
                  <a:lnTo>
                    <a:pt x="996442" y="154089"/>
                  </a:lnTo>
                  <a:lnTo>
                    <a:pt x="959637" y="175755"/>
                  </a:lnTo>
                  <a:lnTo>
                    <a:pt x="929855" y="205041"/>
                  </a:lnTo>
                  <a:lnTo>
                    <a:pt x="907770" y="241401"/>
                  </a:lnTo>
                  <a:lnTo>
                    <a:pt x="894016" y="284226"/>
                  </a:lnTo>
                  <a:lnTo>
                    <a:pt x="889292" y="332955"/>
                  </a:lnTo>
                  <a:lnTo>
                    <a:pt x="894245" y="381393"/>
                  </a:lnTo>
                  <a:lnTo>
                    <a:pt x="908405" y="423481"/>
                  </a:lnTo>
                  <a:lnTo>
                    <a:pt x="930757" y="458812"/>
                  </a:lnTo>
                  <a:lnTo>
                    <a:pt x="960272" y="486994"/>
                  </a:lnTo>
                  <a:lnTo>
                    <a:pt x="995946" y="507606"/>
                  </a:lnTo>
                  <a:lnTo>
                    <a:pt x="1036726" y="520268"/>
                  </a:lnTo>
                  <a:lnTo>
                    <a:pt x="1081608" y="524573"/>
                  </a:lnTo>
                  <a:lnTo>
                    <a:pt x="1082382" y="524573"/>
                  </a:lnTo>
                  <a:lnTo>
                    <a:pt x="1124318" y="520725"/>
                  </a:lnTo>
                  <a:lnTo>
                    <a:pt x="1164336" y="509054"/>
                  </a:lnTo>
                  <a:lnTo>
                    <a:pt x="1200772" y="489381"/>
                  </a:lnTo>
                  <a:lnTo>
                    <a:pt x="1231976" y="461518"/>
                  </a:lnTo>
                  <a:lnTo>
                    <a:pt x="1245285" y="441693"/>
                  </a:lnTo>
                  <a:lnTo>
                    <a:pt x="1256322" y="425259"/>
                  </a:lnTo>
                  <a:lnTo>
                    <a:pt x="1272120" y="380453"/>
                  </a:lnTo>
                  <a:lnTo>
                    <a:pt x="1277759" y="326885"/>
                  </a:lnTo>
                  <a:close/>
                </a:path>
                <a:path w="1618615" h="525145">
                  <a:moveTo>
                    <a:pt x="1618411" y="150533"/>
                  </a:moveTo>
                  <a:lnTo>
                    <a:pt x="1598650" y="144424"/>
                  </a:lnTo>
                  <a:lnTo>
                    <a:pt x="1576603" y="139865"/>
                  </a:lnTo>
                  <a:lnTo>
                    <a:pt x="1553413" y="137033"/>
                  </a:lnTo>
                  <a:lnTo>
                    <a:pt x="1530223" y="136055"/>
                  </a:lnTo>
                  <a:lnTo>
                    <a:pt x="1474876" y="141300"/>
                  </a:lnTo>
                  <a:lnTo>
                    <a:pt x="1427530" y="156235"/>
                  </a:lnTo>
                  <a:lnTo>
                    <a:pt x="1388376" y="179628"/>
                  </a:lnTo>
                  <a:lnTo>
                    <a:pt x="1357591" y="210299"/>
                  </a:lnTo>
                  <a:lnTo>
                    <a:pt x="1335366" y="247015"/>
                  </a:lnTo>
                  <a:lnTo>
                    <a:pt x="1321904" y="288569"/>
                  </a:lnTo>
                  <a:lnTo>
                    <a:pt x="1317371" y="333743"/>
                  </a:lnTo>
                  <a:lnTo>
                    <a:pt x="1321968" y="381190"/>
                  </a:lnTo>
                  <a:lnTo>
                    <a:pt x="1335392" y="422783"/>
                  </a:lnTo>
                  <a:lnTo>
                    <a:pt x="1357045" y="458012"/>
                  </a:lnTo>
                  <a:lnTo>
                    <a:pt x="1386344" y="486346"/>
                  </a:lnTo>
                  <a:lnTo>
                    <a:pt x="1422704" y="507225"/>
                  </a:lnTo>
                  <a:lnTo>
                    <a:pt x="1465541" y="520153"/>
                  </a:lnTo>
                  <a:lnTo>
                    <a:pt x="1514259" y="524573"/>
                  </a:lnTo>
                  <a:lnTo>
                    <a:pt x="1546148" y="523240"/>
                  </a:lnTo>
                  <a:lnTo>
                    <a:pt x="1599057" y="514007"/>
                  </a:lnTo>
                  <a:lnTo>
                    <a:pt x="1603971" y="421932"/>
                  </a:lnTo>
                  <a:lnTo>
                    <a:pt x="1590116" y="427050"/>
                  </a:lnTo>
                  <a:lnTo>
                    <a:pt x="1574609" y="430872"/>
                  </a:lnTo>
                  <a:lnTo>
                    <a:pt x="1557248" y="433273"/>
                  </a:lnTo>
                  <a:lnTo>
                    <a:pt x="1537817" y="434098"/>
                  </a:lnTo>
                  <a:lnTo>
                    <a:pt x="1498168" y="427329"/>
                  </a:lnTo>
                  <a:lnTo>
                    <a:pt x="1465795" y="407301"/>
                  </a:lnTo>
                  <a:lnTo>
                    <a:pt x="1443951" y="374446"/>
                  </a:lnTo>
                  <a:lnTo>
                    <a:pt x="1435938" y="329196"/>
                  </a:lnTo>
                  <a:lnTo>
                    <a:pt x="1442631" y="287261"/>
                  </a:lnTo>
                  <a:lnTo>
                    <a:pt x="1462659" y="254304"/>
                  </a:lnTo>
                  <a:lnTo>
                    <a:pt x="1494218" y="232752"/>
                  </a:lnTo>
                  <a:lnTo>
                    <a:pt x="1535557" y="225031"/>
                  </a:lnTo>
                  <a:lnTo>
                    <a:pt x="1556562" y="225958"/>
                  </a:lnTo>
                  <a:lnTo>
                    <a:pt x="1574152" y="228447"/>
                  </a:lnTo>
                  <a:lnTo>
                    <a:pt x="1588592" y="232092"/>
                  </a:lnTo>
                  <a:lnTo>
                    <a:pt x="1600174" y="236435"/>
                  </a:lnTo>
                  <a:lnTo>
                    <a:pt x="1618411" y="150533"/>
                  </a:lnTo>
                  <a:close/>
                </a:path>
              </a:pathLst>
            </a:custGeom>
            <a:solidFill>
              <a:schemeClr val="tx1"/>
            </a:solidFill>
          </p:spPr>
          <p:txBody>
            <a:bodyPr wrap="square" lIns="0" tIns="0" rIns="0" bIns="0" rtlCol="0"/>
            <a:lstStyle/>
            <a:p>
              <a:endParaRPr dirty="0"/>
            </a:p>
          </p:txBody>
        </p:sp>
        <p:sp>
          <p:nvSpPr>
            <p:cNvPr id="17" name="object 3">
              <a:extLst>
                <a:ext uri="{FF2B5EF4-FFF2-40B4-BE49-F238E27FC236}">
                  <a16:creationId xmlns:a16="http://schemas.microsoft.com/office/drawing/2014/main" id="{1BA993DD-B802-B0F6-BB6C-691D8C644DF2}"/>
                </a:ext>
              </a:extLst>
            </p:cNvPr>
            <p:cNvSpPr/>
            <p:nvPr userDrawn="1"/>
          </p:nvSpPr>
          <p:spPr>
            <a:xfrm>
              <a:off x="10672317" y="5994129"/>
              <a:ext cx="388620" cy="482600"/>
            </a:xfrm>
            <a:custGeom>
              <a:avLst/>
              <a:gdLst/>
              <a:ahLst/>
              <a:cxnLst/>
              <a:rect l="l" t="t" r="r" b="b"/>
              <a:pathLst>
                <a:path w="388619" h="482600">
                  <a:moveTo>
                    <a:pt x="388176" y="0"/>
                  </a:moveTo>
                  <a:lnTo>
                    <a:pt x="281090" y="0"/>
                  </a:lnTo>
                  <a:lnTo>
                    <a:pt x="281090" y="273331"/>
                  </a:lnTo>
                  <a:lnTo>
                    <a:pt x="275370" y="327965"/>
                  </a:lnTo>
                  <a:lnTo>
                    <a:pt x="258558" y="366414"/>
                  </a:lnTo>
                  <a:lnTo>
                    <a:pt x="231178" y="389143"/>
                  </a:lnTo>
                  <a:lnTo>
                    <a:pt x="193753" y="396616"/>
                  </a:lnTo>
                  <a:lnTo>
                    <a:pt x="157139" y="388845"/>
                  </a:lnTo>
                  <a:lnTo>
                    <a:pt x="130175" y="365621"/>
                  </a:lnTo>
                  <a:lnTo>
                    <a:pt x="113516" y="327072"/>
                  </a:lnTo>
                  <a:lnTo>
                    <a:pt x="107818" y="273331"/>
                  </a:lnTo>
                  <a:lnTo>
                    <a:pt x="107818" y="0"/>
                  </a:lnTo>
                  <a:lnTo>
                    <a:pt x="0" y="0"/>
                  </a:lnTo>
                  <a:lnTo>
                    <a:pt x="0" y="264892"/>
                  </a:lnTo>
                  <a:lnTo>
                    <a:pt x="4253" y="324651"/>
                  </a:lnTo>
                  <a:lnTo>
                    <a:pt x="16765" y="374300"/>
                  </a:lnTo>
                  <a:lnTo>
                    <a:pt x="37165" y="414172"/>
                  </a:lnTo>
                  <a:lnTo>
                    <a:pt x="65082" y="444602"/>
                  </a:lnTo>
                  <a:lnTo>
                    <a:pt x="100145" y="465925"/>
                  </a:lnTo>
                  <a:lnTo>
                    <a:pt x="141983" y="478473"/>
                  </a:lnTo>
                  <a:lnTo>
                    <a:pt x="190224" y="482582"/>
                  </a:lnTo>
                  <a:lnTo>
                    <a:pt x="240229" y="478290"/>
                  </a:lnTo>
                  <a:lnTo>
                    <a:pt x="283689" y="465335"/>
                  </a:lnTo>
                  <a:lnTo>
                    <a:pt x="320188" y="443592"/>
                  </a:lnTo>
                  <a:lnTo>
                    <a:pt x="349304" y="412939"/>
                  </a:lnTo>
                  <a:lnTo>
                    <a:pt x="370620" y="373254"/>
                  </a:lnTo>
                  <a:lnTo>
                    <a:pt x="383717" y="324414"/>
                  </a:lnTo>
                  <a:lnTo>
                    <a:pt x="388176" y="266295"/>
                  </a:lnTo>
                  <a:lnTo>
                    <a:pt x="388176" y="0"/>
                  </a:lnTo>
                  <a:close/>
                </a:path>
              </a:pathLst>
            </a:custGeom>
            <a:solidFill>
              <a:srgbClr val="000000"/>
            </a:solidFill>
          </p:spPr>
          <p:txBody>
            <a:bodyPr wrap="square" lIns="0" tIns="0" rIns="0" bIns="0" rtlCol="0"/>
            <a:lstStyle/>
            <a:p>
              <a:endParaRPr/>
            </a:p>
          </p:txBody>
        </p:sp>
        <p:grpSp>
          <p:nvGrpSpPr>
            <p:cNvPr id="18" name="object 4">
              <a:extLst>
                <a:ext uri="{FF2B5EF4-FFF2-40B4-BE49-F238E27FC236}">
                  <a16:creationId xmlns:a16="http://schemas.microsoft.com/office/drawing/2014/main" id="{C3421982-2587-852B-E105-195C0E7D9D9F}"/>
                </a:ext>
              </a:extLst>
            </p:cNvPr>
            <p:cNvGrpSpPr/>
            <p:nvPr userDrawn="1"/>
          </p:nvGrpSpPr>
          <p:grpSpPr>
            <a:xfrm>
              <a:off x="11114331" y="5879067"/>
              <a:ext cx="445770" cy="598170"/>
              <a:chOff x="18406074" y="10234089"/>
              <a:chExt cx="445770" cy="598170"/>
            </a:xfrm>
          </p:grpSpPr>
          <p:sp>
            <p:nvSpPr>
              <p:cNvPr id="19" name="object 5">
                <a:extLst>
                  <a:ext uri="{FF2B5EF4-FFF2-40B4-BE49-F238E27FC236}">
                    <a16:creationId xmlns:a16="http://schemas.microsoft.com/office/drawing/2014/main" id="{7422255E-C44F-6988-4785-AAC71FA19F3B}"/>
                  </a:ext>
                </a:extLst>
              </p:cNvPr>
              <p:cNvSpPr/>
              <p:nvPr/>
            </p:nvSpPr>
            <p:spPr>
              <a:xfrm>
                <a:off x="18406074" y="10341395"/>
                <a:ext cx="376555" cy="490855"/>
              </a:xfrm>
              <a:custGeom>
                <a:avLst/>
                <a:gdLst/>
                <a:ahLst/>
                <a:cxnLst/>
                <a:rect l="l" t="t" r="r" b="b"/>
                <a:pathLst>
                  <a:path w="376555" h="490854">
                    <a:moveTo>
                      <a:pt x="259248" y="0"/>
                    </a:moveTo>
                    <a:lnTo>
                      <a:pt x="212510" y="3315"/>
                    </a:lnTo>
                    <a:lnTo>
                      <a:pt x="168577" y="13160"/>
                    </a:lnTo>
                    <a:lnTo>
                      <a:pt x="128168" y="29385"/>
                    </a:lnTo>
                    <a:lnTo>
                      <a:pt x="92002" y="51838"/>
                    </a:lnTo>
                    <a:lnTo>
                      <a:pt x="60799" y="80367"/>
                    </a:lnTo>
                    <a:lnTo>
                      <a:pt x="35278" y="114822"/>
                    </a:lnTo>
                    <a:lnTo>
                      <a:pt x="16158" y="155053"/>
                    </a:lnTo>
                    <a:lnTo>
                      <a:pt x="4159" y="200906"/>
                    </a:lnTo>
                    <a:lnTo>
                      <a:pt x="0" y="252233"/>
                    </a:lnTo>
                    <a:lnTo>
                      <a:pt x="3124" y="296015"/>
                    </a:lnTo>
                    <a:lnTo>
                      <a:pt x="12470" y="336820"/>
                    </a:lnTo>
                    <a:lnTo>
                      <a:pt x="27997" y="374067"/>
                    </a:lnTo>
                    <a:lnTo>
                      <a:pt x="49665" y="407177"/>
                    </a:lnTo>
                    <a:lnTo>
                      <a:pt x="77432" y="435568"/>
                    </a:lnTo>
                    <a:lnTo>
                      <a:pt x="111258" y="458660"/>
                    </a:lnTo>
                    <a:lnTo>
                      <a:pt x="151102" y="475874"/>
                    </a:lnTo>
                    <a:lnTo>
                      <a:pt x="196924" y="486627"/>
                    </a:lnTo>
                    <a:lnTo>
                      <a:pt x="248683" y="490341"/>
                    </a:lnTo>
                    <a:lnTo>
                      <a:pt x="289323" y="488424"/>
                    </a:lnTo>
                    <a:lnTo>
                      <a:pt x="323888" y="483469"/>
                    </a:lnTo>
                    <a:lnTo>
                      <a:pt x="351317" y="476664"/>
                    </a:lnTo>
                    <a:lnTo>
                      <a:pt x="370554" y="469200"/>
                    </a:lnTo>
                    <a:lnTo>
                      <a:pt x="354355" y="385380"/>
                    </a:lnTo>
                    <a:lnTo>
                      <a:pt x="336022" y="391357"/>
                    </a:lnTo>
                    <a:lnTo>
                      <a:pt x="313851" y="396278"/>
                    </a:lnTo>
                    <a:lnTo>
                      <a:pt x="289564" y="399616"/>
                    </a:lnTo>
                    <a:lnTo>
                      <a:pt x="264881" y="400846"/>
                    </a:lnTo>
                    <a:lnTo>
                      <a:pt x="212272" y="393858"/>
                    </a:lnTo>
                    <a:lnTo>
                      <a:pt x="169943" y="373685"/>
                    </a:lnTo>
                    <a:lnTo>
                      <a:pt x="138704" y="341508"/>
                    </a:lnTo>
                    <a:lnTo>
                      <a:pt x="119366" y="298511"/>
                    </a:lnTo>
                    <a:lnTo>
                      <a:pt x="112740" y="245877"/>
                    </a:lnTo>
                    <a:lnTo>
                      <a:pt x="120306" y="188964"/>
                    </a:lnTo>
                    <a:lnTo>
                      <a:pt x="141498" y="144930"/>
                    </a:lnTo>
                    <a:lnTo>
                      <a:pt x="174052" y="113642"/>
                    </a:lnTo>
                    <a:lnTo>
                      <a:pt x="215707" y="94967"/>
                    </a:lnTo>
                    <a:lnTo>
                      <a:pt x="264201" y="88772"/>
                    </a:lnTo>
                    <a:lnTo>
                      <a:pt x="291260" y="90238"/>
                    </a:lnTo>
                    <a:lnTo>
                      <a:pt x="315349" y="94150"/>
                    </a:lnTo>
                    <a:lnTo>
                      <a:pt x="336402" y="99775"/>
                    </a:lnTo>
                    <a:lnTo>
                      <a:pt x="354355" y="106384"/>
                    </a:lnTo>
                    <a:lnTo>
                      <a:pt x="376208" y="21161"/>
                    </a:lnTo>
                    <a:lnTo>
                      <a:pt x="357739" y="13689"/>
                    </a:lnTo>
                    <a:lnTo>
                      <a:pt x="331471" y="6878"/>
                    </a:lnTo>
                    <a:lnTo>
                      <a:pt x="298332" y="1917"/>
                    </a:lnTo>
                    <a:lnTo>
                      <a:pt x="259248" y="0"/>
                    </a:lnTo>
                    <a:close/>
                  </a:path>
                </a:pathLst>
              </a:custGeom>
              <a:solidFill>
                <a:srgbClr val="000000"/>
              </a:solidFill>
            </p:spPr>
            <p:txBody>
              <a:bodyPr wrap="square" lIns="0" tIns="0" rIns="0" bIns="0" rtlCol="0"/>
              <a:lstStyle/>
              <a:p>
                <a:endParaRPr/>
              </a:p>
            </p:txBody>
          </p:sp>
          <p:pic>
            <p:nvPicPr>
              <p:cNvPr id="20" name="object 6">
                <a:extLst>
                  <a:ext uri="{FF2B5EF4-FFF2-40B4-BE49-F238E27FC236}">
                    <a16:creationId xmlns:a16="http://schemas.microsoft.com/office/drawing/2014/main" id="{C9735AE4-9BC0-BA7F-18A3-3B4538726A97}"/>
                  </a:ext>
                </a:extLst>
              </p:cNvPr>
              <p:cNvPicPr/>
              <p:nvPr/>
            </p:nvPicPr>
            <p:blipFill>
              <a:blip r:embed="rId2" cstate="email">
                <a:extLst>
                  <a:ext uri="{28A0092B-C50C-407E-A947-70E740481C1C}">
                    <a14:useLocalDpi xmlns:a14="http://schemas.microsoft.com/office/drawing/2010/main"/>
                  </a:ext>
                </a:extLst>
              </a:blip>
              <a:stretch>
                <a:fillRect/>
              </a:stretch>
            </p:blipFill>
            <p:spPr>
              <a:xfrm>
                <a:off x="18739823" y="10234089"/>
                <a:ext cx="111954" cy="111944"/>
              </a:xfrm>
              <a:prstGeom prst="rect">
                <a:avLst/>
              </a:prstGeom>
            </p:spPr>
          </p:pic>
        </p:grpSp>
      </p:grpSp>
      <p:pic>
        <p:nvPicPr>
          <p:cNvPr id="21" name="Imagen 20">
            <a:extLst>
              <a:ext uri="{FF2B5EF4-FFF2-40B4-BE49-F238E27FC236}">
                <a16:creationId xmlns:a16="http://schemas.microsoft.com/office/drawing/2014/main" id="{0B8A2F42-00CA-3BF5-D8D0-4B68FE7E8824}"/>
              </a:ext>
            </a:extLst>
          </p:cNvPr>
          <p:cNvPicPr>
            <a:picLocks noChangeAspect="1"/>
          </p:cNvPicPr>
          <p:nvPr userDrawn="1"/>
        </p:nvPicPr>
        <p:blipFill>
          <a:blip r:embed="rId3"/>
          <a:stretch>
            <a:fillRect/>
          </a:stretch>
        </p:blipFill>
        <p:spPr>
          <a:xfrm rot="5400000">
            <a:off x="2714468" y="4342374"/>
            <a:ext cx="119408" cy="4238978"/>
          </a:xfrm>
          <a:prstGeom prst="rect">
            <a:avLst/>
          </a:prstGeom>
        </p:spPr>
      </p:pic>
    </p:spTree>
    <p:extLst>
      <p:ext uri="{BB962C8B-B14F-4D97-AF65-F5344CB8AC3E}">
        <p14:creationId xmlns:p14="http://schemas.microsoft.com/office/powerpoint/2010/main" val="129960910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cSld name="En blanco">
    <p:spTree>
      <p:nvGrpSpPr>
        <p:cNvPr id="1" name=""/>
        <p:cNvGrpSpPr/>
        <p:nvPr/>
      </p:nvGrpSpPr>
      <p:grpSpPr>
        <a:xfrm>
          <a:off x="0" y="0"/>
          <a:ext cx="0" cy="0"/>
          <a:chOff x="0" y="0"/>
          <a:chExt cx="0" cy="0"/>
        </a:xfrm>
      </p:grpSpPr>
      <p:sp>
        <p:nvSpPr>
          <p:cNvPr id="2" name="Marcador de fecha 3"/>
          <p:cNvSpPr>
            <a:spLocks noGrp="1"/>
          </p:cNvSpPr>
          <p:nvPr>
            <p:ph type="dt" sz="half" idx="10"/>
          </p:nvPr>
        </p:nvSpPr>
        <p:spPr/>
        <p:txBody>
          <a:bodyPr/>
          <a:lstStyle>
            <a:lvl1pPr>
              <a:defRPr/>
            </a:lvl1pPr>
          </a:lstStyle>
          <a:p>
            <a:fld id="{41BF2EB3-0EDA-4ED9-9536-B32CA2814CB2}" type="datetimeFigureOut">
              <a:rPr lang="es-CL" smtClean="0"/>
              <a:pPr/>
              <a:t>28-07-2024</a:t>
            </a:fld>
            <a:endParaRPr lang="es-CL"/>
          </a:p>
        </p:txBody>
      </p:sp>
      <p:sp>
        <p:nvSpPr>
          <p:cNvPr id="3" name="Marcador de pie de página 4"/>
          <p:cNvSpPr>
            <a:spLocks noGrp="1"/>
          </p:cNvSpPr>
          <p:nvPr>
            <p:ph type="ftr" sz="quarter" idx="11"/>
          </p:nvPr>
        </p:nvSpPr>
        <p:spPr/>
        <p:txBody>
          <a:bodyPr/>
          <a:lstStyle>
            <a:lvl1pPr>
              <a:defRPr/>
            </a:lvl1pPr>
          </a:lstStyle>
          <a:p>
            <a:endParaRPr lang="es-CL">
              <a:solidFill>
                <a:prstClr val="black">
                  <a:tint val="75000"/>
                </a:prstClr>
              </a:solidFill>
            </a:endParaRPr>
          </a:p>
        </p:txBody>
      </p:sp>
      <p:sp>
        <p:nvSpPr>
          <p:cNvPr id="4" name="Marcador de número de diapositiva 5"/>
          <p:cNvSpPr>
            <a:spLocks noGrp="1"/>
          </p:cNvSpPr>
          <p:nvPr>
            <p:ph type="sldNum" sz="quarter" idx="12"/>
          </p:nvPr>
        </p:nvSpPr>
        <p:spPr/>
        <p:txBody>
          <a:bodyPr/>
          <a:lstStyle>
            <a:lvl1pPr>
              <a:defRPr/>
            </a:lvl1pPr>
          </a:lstStyle>
          <a:p>
            <a:fld id="{04CB81E1-065B-41FA-A93E-2D40791BFEEB}" type="slidenum">
              <a:rPr lang="es-CL" smtClean="0"/>
              <a:pPr/>
              <a:t>‹Nº›</a:t>
            </a:fld>
            <a:endParaRPr lang="es-CL"/>
          </a:p>
        </p:txBody>
      </p:sp>
    </p:spTree>
    <p:extLst>
      <p:ext uri="{BB962C8B-B14F-4D97-AF65-F5344CB8AC3E}">
        <p14:creationId xmlns:p14="http://schemas.microsoft.com/office/powerpoint/2010/main" val="153815443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ítulo y objetos 1">
  <p:cSld name="Título y objetos 1">
    <p:spTree>
      <p:nvGrpSpPr>
        <p:cNvPr id="1" name="Shape 83"/>
        <p:cNvGrpSpPr/>
        <p:nvPr/>
      </p:nvGrpSpPr>
      <p:grpSpPr>
        <a:xfrm>
          <a:off x="0" y="0"/>
          <a:ext cx="0" cy="0"/>
          <a:chOff x="0" y="0"/>
          <a:chExt cx="0" cy="0"/>
        </a:xfrm>
      </p:grpSpPr>
      <p:sp>
        <p:nvSpPr>
          <p:cNvPr id="84" name="Google Shape;84;p14"/>
          <p:cNvSpPr/>
          <p:nvPr/>
        </p:nvSpPr>
        <p:spPr>
          <a:xfrm>
            <a:off x="1830633" y="212725"/>
            <a:ext cx="6408499" cy="813000"/>
          </a:xfrm>
          <a:prstGeom prst="parallelogram">
            <a:avLst>
              <a:gd name="adj" fmla="val 4531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dirty="0">
              <a:latin typeface="Bebas Neue" panose="020B0606020202050201" pitchFamily="34" charset="77"/>
            </a:endParaRPr>
          </a:p>
        </p:txBody>
      </p:sp>
      <p:sp>
        <p:nvSpPr>
          <p:cNvPr id="85" name="Google Shape;85;p14"/>
          <p:cNvSpPr/>
          <p:nvPr/>
        </p:nvSpPr>
        <p:spPr>
          <a:xfrm>
            <a:off x="1027800" y="212725"/>
            <a:ext cx="1204800" cy="813000"/>
          </a:xfrm>
          <a:prstGeom prst="parallelogram">
            <a:avLst>
              <a:gd name="adj" fmla="val 45310"/>
            </a:avLst>
          </a:prstGeom>
          <a:solidFill>
            <a:srgbClr val="8189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6" name="Google Shape;86;p14"/>
          <p:cNvSpPr/>
          <p:nvPr/>
        </p:nvSpPr>
        <p:spPr>
          <a:xfrm>
            <a:off x="195229" y="212725"/>
            <a:ext cx="1204800" cy="813000"/>
          </a:xfrm>
          <a:prstGeom prst="parallelogram">
            <a:avLst>
              <a:gd name="adj" fmla="val 45310"/>
            </a:avLst>
          </a:prstGeom>
          <a:gradFill>
            <a:gsLst>
              <a:gs pos="0">
                <a:srgbClr val="FFFFFF"/>
              </a:gs>
              <a:gs pos="65000">
                <a:schemeClr val="dk2"/>
              </a:gs>
              <a:gs pos="100000">
                <a:schemeClr val="dk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7" name="Google Shape;87;p14"/>
          <p:cNvSpPr txBox="1">
            <a:spLocks noGrp="1"/>
          </p:cNvSpPr>
          <p:nvPr>
            <p:ph type="title"/>
          </p:nvPr>
        </p:nvSpPr>
        <p:spPr>
          <a:xfrm>
            <a:off x="2351599" y="212725"/>
            <a:ext cx="5717580" cy="813000"/>
          </a:xfrm>
          <a:prstGeom prst="rect">
            <a:avLst/>
          </a:prstGeom>
          <a:noFill/>
          <a:ln>
            <a:noFill/>
          </a:ln>
        </p:spPr>
        <p:txBody>
          <a:bodyPr spcFirstLastPara="1" wrap="square" lIns="91425" tIns="45700" rIns="91425" bIns="45700" anchor="ctr" anchorCtr="0">
            <a:noAutofit/>
          </a:bodyPr>
          <a:lstStyle>
            <a:lvl1pPr lvl="0" algn="l" rtl="0">
              <a:lnSpc>
                <a:spcPct val="90000"/>
              </a:lnSpc>
              <a:spcBef>
                <a:spcPts val="0"/>
              </a:spcBef>
              <a:spcAft>
                <a:spcPts val="0"/>
              </a:spcAft>
              <a:buClr>
                <a:srgbClr val="818990"/>
              </a:buClr>
              <a:buSzPts val="1800"/>
              <a:buNone/>
              <a:defRPr>
                <a:latin typeface="Calibri" panose="020F0502020204030204" pitchFamily="34" charset="0"/>
                <a:cs typeface="Calibri" panose="020F0502020204030204" pitchFamily="34" charset="0"/>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lang="es-ES_tradnl" noProof="0" dirty="0"/>
          </a:p>
        </p:txBody>
      </p:sp>
      <p:pic>
        <p:nvPicPr>
          <p:cNvPr id="89" name="Google Shape;89;p14"/>
          <p:cNvPicPr preferRelativeResize="0"/>
          <p:nvPr/>
        </p:nvPicPr>
        <p:blipFill>
          <a:blip r:embed="rId2">
            <a:alphaModFix/>
          </a:blip>
          <a:stretch>
            <a:fillRect/>
          </a:stretch>
        </p:blipFill>
        <p:spPr>
          <a:xfrm>
            <a:off x="8239133" y="389414"/>
            <a:ext cx="3662271" cy="459625"/>
          </a:xfrm>
          <a:prstGeom prst="rect">
            <a:avLst/>
          </a:prstGeom>
          <a:noFill/>
          <a:ln>
            <a:noFill/>
          </a:ln>
        </p:spPr>
      </p:pic>
      <p:sp>
        <p:nvSpPr>
          <p:cNvPr id="90" name="Google Shape;90;p14"/>
          <p:cNvSpPr txBox="1">
            <a:spLocks noGrp="1"/>
          </p:cNvSpPr>
          <p:nvPr>
            <p:ph type="body" idx="1"/>
          </p:nvPr>
        </p:nvSpPr>
        <p:spPr>
          <a:xfrm>
            <a:off x="392200" y="1218600"/>
            <a:ext cx="11407600" cy="51378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rgbClr val="DE3075"/>
              </a:buClr>
              <a:buSzPts val="2800"/>
              <a:buFont typeface="Franklin Gothic"/>
              <a:buChar char="»"/>
              <a:defRPr sz="2400" i="0" u="none" strike="noStrike" cap="none">
                <a:solidFill>
                  <a:srgbClr val="818990"/>
                </a:solidFill>
                <a:latin typeface="Calibri" panose="020F0502020204030204" pitchFamily="34" charset="0"/>
                <a:ea typeface="Calibri" panose="020F0502020204030204" pitchFamily="34" charset="0"/>
                <a:cs typeface="Calibri" panose="020F0502020204030204" pitchFamily="34" charset="0"/>
                <a:sym typeface="Franklin Gothic"/>
              </a:defRPr>
            </a:lvl1pPr>
            <a:lvl2pPr marL="914400" marR="0" lvl="1" indent="-381000" algn="l" rtl="0">
              <a:lnSpc>
                <a:spcPct val="90000"/>
              </a:lnSpc>
              <a:spcBef>
                <a:spcPts val="500"/>
              </a:spcBef>
              <a:spcAft>
                <a:spcPts val="0"/>
              </a:spcAft>
              <a:buClr>
                <a:schemeClr val="accent2"/>
              </a:buClr>
              <a:buSzPts val="2400"/>
              <a:buFont typeface="Franklin Gothic"/>
              <a:buChar char="•"/>
              <a:defRPr sz="2000" i="0" u="none" strike="noStrike" cap="none">
                <a:solidFill>
                  <a:srgbClr val="818990"/>
                </a:solidFill>
                <a:latin typeface="Franklin Gothic"/>
                <a:ea typeface="Franklin Gothic"/>
                <a:cs typeface="Franklin Gothic"/>
                <a:sym typeface="Franklin Gothic"/>
              </a:defRPr>
            </a:lvl2pPr>
            <a:lvl3pPr marL="1371600" marR="0" lvl="2" indent="-342900" algn="l" rtl="0">
              <a:lnSpc>
                <a:spcPct val="90000"/>
              </a:lnSpc>
              <a:spcBef>
                <a:spcPts val="500"/>
              </a:spcBef>
              <a:spcAft>
                <a:spcPts val="0"/>
              </a:spcAft>
              <a:buClr>
                <a:schemeClr val="dk2"/>
              </a:buClr>
              <a:buSzPts val="1800"/>
              <a:buFont typeface="Franklin Gothic"/>
              <a:buChar char="○"/>
              <a:defRPr sz="1800" i="0" u="none" strike="noStrike" cap="none">
                <a:solidFill>
                  <a:schemeClr val="dk2"/>
                </a:solidFill>
                <a:latin typeface="Franklin Gothic"/>
                <a:ea typeface="Franklin Gothic"/>
                <a:cs typeface="Franklin Gothic"/>
                <a:sym typeface="Franklin Gothic"/>
              </a:defRPr>
            </a:lvl3pPr>
            <a:lvl4pPr marL="1828800" marR="0" lvl="3" indent="-330200" algn="l" rtl="0">
              <a:lnSpc>
                <a:spcPct val="90000"/>
              </a:lnSpc>
              <a:spcBef>
                <a:spcPts val="500"/>
              </a:spcBef>
              <a:spcAft>
                <a:spcPts val="0"/>
              </a:spcAft>
              <a:buClr>
                <a:schemeClr val="dk2"/>
              </a:buClr>
              <a:buSzPts val="1600"/>
              <a:buFont typeface="Franklin Gothic"/>
              <a:buChar char="•"/>
              <a:defRPr sz="1600" i="0" u="none" strike="noStrike" cap="none">
                <a:solidFill>
                  <a:schemeClr val="dk2"/>
                </a:solidFill>
                <a:latin typeface="Franklin Gothic"/>
                <a:ea typeface="Franklin Gothic"/>
                <a:cs typeface="Franklin Gothic"/>
                <a:sym typeface="Franklin Gothic"/>
              </a:defRPr>
            </a:lvl4pPr>
            <a:lvl5pPr marL="2286000" marR="0" lvl="4" indent="-317500" algn="l" rtl="0">
              <a:lnSpc>
                <a:spcPct val="90000"/>
              </a:lnSpc>
              <a:spcBef>
                <a:spcPts val="500"/>
              </a:spcBef>
              <a:spcAft>
                <a:spcPts val="0"/>
              </a:spcAft>
              <a:buClr>
                <a:schemeClr val="dk2"/>
              </a:buClr>
              <a:buSzPts val="1400"/>
              <a:buFont typeface="Franklin Gothic"/>
              <a:buChar char="•"/>
              <a:defRPr i="0" u="none" strike="noStrike" cap="none">
                <a:solidFill>
                  <a:schemeClr val="dk2"/>
                </a:solidFill>
                <a:latin typeface="Franklin Gothic"/>
                <a:ea typeface="Franklin Gothic"/>
                <a:cs typeface="Franklin Gothic"/>
                <a:sym typeface="Franklin Gothic"/>
              </a:defRPr>
            </a:lvl5pPr>
            <a:lvl6pPr marL="2743200" marR="0" lvl="5" indent="-304800" algn="l" rtl="0">
              <a:lnSpc>
                <a:spcPct val="90000"/>
              </a:lnSpc>
              <a:spcBef>
                <a:spcPts val="500"/>
              </a:spcBef>
              <a:spcAft>
                <a:spcPts val="0"/>
              </a:spcAft>
              <a:buClr>
                <a:schemeClr val="dk2"/>
              </a:buClr>
              <a:buSzPts val="1200"/>
              <a:buFont typeface="Franklin Gothic"/>
              <a:buChar char="•"/>
              <a:defRPr sz="1200" i="0" u="none" strike="noStrike" cap="none">
                <a:solidFill>
                  <a:schemeClr val="dk2"/>
                </a:solidFill>
                <a:latin typeface="Franklin Gothic"/>
                <a:ea typeface="Franklin Gothic"/>
                <a:cs typeface="Franklin Gothic"/>
                <a:sym typeface="Franklin Gothic"/>
              </a:defRPr>
            </a:lvl6pPr>
            <a:lvl7pPr marL="3200400" marR="0" lvl="6" indent="-292100" algn="l" rtl="0">
              <a:lnSpc>
                <a:spcPct val="90000"/>
              </a:lnSpc>
              <a:spcBef>
                <a:spcPts val="500"/>
              </a:spcBef>
              <a:spcAft>
                <a:spcPts val="0"/>
              </a:spcAft>
              <a:buClr>
                <a:schemeClr val="dk2"/>
              </a:buClr>
              <a:buSzPts val="1000"/>
              <a:buFont typeface="Franklin Gothic"/>
              <a:buChar char="•"/>
              <a:defRPr sz="1000" i="0" u="none" strike="noStrike" cap="none">
                <a:solidFill>
                  <a:schemeClr val="dk2"/>
                </a:solidFill>
                <a:latin typeface="Franklin Gothic"/>
                <a:ea typeface="Franklin Gothic"/>
                <a:cs typeface="Franklin Gothic"/>
                <a:sym typeface="Franklin Gothic"/>
              </a:defRPr>
            </a:lvl7pPr>
            <a:lvl8pPr marL="3657600" marR="0" lvl="7" indent="-279400" algn="l" rtl="0">
              <a:lnSpc>
                <a:spcPct val="90000"/>
              </a:lnSpc>
              <a:spcBef>
                <a:spcPts val="500"/>
              </a:spcBef>
              <a:spcAft>
                <a:spcPts val="0"/>
              </a:spcAft>
              <a:buClr>
                <a:schemeClr val="dk2"/>
              </a:buClr>
              <a:buSzPts val="800"/>
              <a:buFont typeface="Franklin Gothic"/>
              <a:buChar char="•"/>
              <a:defRPr sz="800" i="0" u="none" strike="noStrike" cap="none">
                <a:solidFill>
                  <a:schemeClr val="dk2"/>
                </a:solidFill>
                <a:latin typeface="Franklin Gothic"/>
                <a:ea typeface="Franklin Gothic"/>
                <a:cs typeface="Franklin Gothic"/>
                <a:sym typeface="Franklin Gothic"/>
              </a:defRPr>
            </a:lvl8pPr>
            <a:lvl9pPr marL="4114800" marR="0" lvl="8" indent="-266700" algn="l" rtl="0">
              <a:lnSpc>
                <a:spcPct val="90000"/>
              </a:lnSpc>
              <a:spcBef>
                <a:spcPts val="500"/>
              </a:spcBef>
              <a:spcAft>
                <a:spcPts val="0"/>
              </a:spcAft>
              <a:buClr>
                <a:schemeClr val="dk2"/>
              </a:buClr>
              <a:buSzPts val="600"/>
              <a:buFont typeface="Franklin Gothic"/>
              <a:buChar char="•"/>
              <a:defRPr sz="600" i="0" u="none" strike="noStrike" cap="none">
                <a:solidFill>
                  <a:schemeClr val="dk2"/>
                </a:solidFill>
                <a:latin typeface="Franklin Gothic"/>
                <a:ea typeface="Franklin Gothic"/>
                <a:cs typeface="Franklin Gothic"/>
                <a:sym typeface="Franklin Gothic"/>
              </a:defRPr>
            </a:lvl9pPr>
          </a:lstStyle>
          <a:p>
            <a:endParaRPr lang="es-ES_tradnl" noProof="0" dirty="0"/>
          </a:p>
        </p:txBody>
      </p:sp>
      <p:sp>
        <p:nvSpPr>
          <p:cNvPr id="9" name="Google Shape;7;p1">
            <a:extLst>
              <a:ext uri="{FF2B5EF4-FFF2-40B4-BE49-F238E27FC236}">
                <a16:creationId xmlns:a16="http://schemas.microsoft.com/office/drawing/2014/main" id="{0B5789D4-A1BB-0442-8135-68C7C82B7CE3}"/>
              </a:ext>
            </a:extLst>
          </p:cNvPr>
          <p:cNvSpPr txBox="1">
            <a:spLocks/>
          </p:cNvSpPr>
          <p:nvPr userDrawn="1"/>
        </p:nvSpPr>
        <p:spPr>
          <a:xfrm>
            <a:off x="9220200" y="6356351"/>
            <a:ext cx="2743200" cy="3651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1pPr>
            <a:lvl2pPr marL="0" marR="0" lvl="1"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2pPr>
            <a:lvl3pPr marL="0" marR="0" lvl="2"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3pPr>
            <a:lvl4pPr marL="0" marR="0" lvl="3"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4pPr>
            <a:lvl5pPr marL="0" marR="0" lvl="4"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5pPr>
            <a:lvl6pPr marL="0" marR="0" lvl="5"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6pPr>
            <a:lvl7pPr marL="0" marR="0" lvl="6"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7pPr>
            <a:lvl8pPr marL="0" marR="0" lvl="7"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8pPr>
            <a:lvl9pPr marL="0" marR="0" lvl="8"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9pPr>
          </a:lstStyle>
          <a:p>
            <a:fld id="{00000000-1234-1234-1234-123412341234}" type="slidenum">
              <a:rPr lang="en-US" sz="1200" smtClean="0"/>
              <a:pPr/>
              <a:t>‹Nº›</a:t>
            </a:fld>
            <a:endParaRPr lang="en-US" sz="1200"/>
          </a:p>
        </p:txBody>
      </p:sp>
    </p:spTree>
    <p:extLst>
      <p:ext uri="{BB962C8B-B14F-4D97-AF65-F5344CB8AC3E}">
        <p14:creationId xmlns:p14="http://schemas.microsoft.com/office/powerpoint/2010/main" val="277224533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ítulo y objetos 4" userDrawn="1">
  <p:cSld name="Título y objetos 4">
    <p:spTree>
      <p:nvGrpSpPr>
        <p:cNvPr id="1" name="Shape 107"/>
        <p:cNvGrpSpPr/>
        <p:nvPr/>
      </p:nvGrpSpPr>
      <p:grpSpPr>
        <a:xfrm>
          <a:off x="0" y="0"/>
          <a:ext cx="0" cy="0"/>
          <a:chOff x="0" y="0"/>
          <a:chExt cx="0" cy="0"/>
        </a:xfrm>
      </p:grpSpPr>
      <p:sp>
        <p:nvSpPr>
          <p:cNvPr id="109" name="Google Shape;109;p17"/>
          <p:cNvSpPr/>
          <p:nvPr/>
        </p:nvSpPr>
        <p:spPr>
          <a:xfrm>
            <a:off x="982080" y="212725"/>
            <a:ext cx="1204800" cy="813000"/>
          </a:xfrm>
          <a:prstGeom prst="parallelogram">
            <a:avLst>
              <a:gd name="adj" fmla="val 45310"/>
            </a:avLst>
          </a:prstGeom>
          <a:solidFill>
            <a:srgbClr val="BED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10" name="Google Shape;110;p17"/>
          <p:cNvSpPr/>
          <p:nvPr/>
        </p:nvSpPr>
        <p:spPr>
          <a:xfrm>
            <a:off x="195229" y="212725"/>
            <a:ext cx="1204800" cy="813000"/>
          </a:xfrm>
          <a:prstGeom prst="parallelogram">
            <a:avLst>
              <a:gd name="adj" fmla="val 45310"/>
            </a:avLst>
          </a:prstGeom>
          <a:gradFill>
            <a:gsLst>
              <a:gs pos="0">
                <a:srgbClr val="FFFFFF"/>
              </a:gs>
              <a:gs pos="65000">
                <a:schemeClr val="accent3"/>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pic>
        <p:nvPicPr>
          <p:cNvPr id="113" name="Google Shape;113;p17"/>
          <p:cNvPicPr preferRelativeResize="0"/>
          <p:nvPr/>
        </p:nvPicPr>
        <p:blipFill>
          <a:blip r:embed="rId2">
            <a:alphaModFix/>
          </a:blip>
          <a:stretch>
            <a:fillRect/>
          </a:stretch>
        </p:blipFill>
        <p:spPr>
          <a:xfrm>
            <a:off x="8239133" y="389414"/>
            <a:ext cx="3662271" cy="459625"/>
          </a:xfrm>
          <a:prstGeom prst="rect">
            <a:avLst/>
          </a:prstGeom>
          <a:noFill/>
          <a:ln>
            <a:noFill/>
          </a:ln>
        </p:spPr>
      </p:pic>
      <p:sp>
        <p:nvSpPr>
          <p:cNvPr id="114" name="Google Shape;114;p17"/>
          <p:cNvSpPr txBox="1">
            <a:spLocks noGrp="1"/>
          </p:cNvSpPr>
          <p:nvPr>
            <p:ph type="body" idx="1"/>
          </p:nvPr>
        </p:nvSpPr>
        <p:spPr>
          <a:xfrm>
            <a:off x="392200" y="1218600"/>
            <a:ext cx="11407600" cy="51378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rgbClr val="DE3075"/>
              </a:buClr>
              <a:buSzPts val="2800"/>
              <a:buFont typeface="Franklin Gothic"/>
              <a:buChar char="»"/>
              <a:defRPr sz="2400" i="0" u="none" strike="noStrike" cap="none">
                <a:solidFill>
                  <a:srgbClr val="818990"/>
                </a:solidFill>
                <a:latin typeface="Calibri" panose="020F0502020204030204" pitchFamily="34" charset="0"/>
                <a:ea typeface="Calibri" panose="020F0502020204030204" pitchFamily="34" charset="0"/>
                <a:cs typeface="Calibri" panose="020F0502020204030204" pitchFamily="34" charset="0"/>
                <a:sym typeface="Franklin Gothic"/>
              </a:defRPr>
            </a:lvl1pPr>
            <a:lvl2pPr marL="914400" marR="0" lvl="1" indent="-381000" algn="l" rtl="0">
              <a:lnSpc>
                <a:spcPct val="90000"/>
              </a:lnSpc>
              <a:spcBef>
                <a:spcPts val="500"/>
              </a:spcBef>
              <a:spcAft>
                <a:spcPts val="0"/>
              </a:spcAft>
              <a:buClr>
                <a:schemeClr val="accent2"/>
              </a:buClr>
              <a:buSzPts val="2400"/>
              <a:buFont typeface="Franklin Gothic"/>
              <a:buChar char="•"/>
              <a:defRPr sz="2000" i="0" u="none" strike="noStrike" cap="none">
                <a:solidFill>
                  <a:srgbClr val="818990"/>
                </a:solidFill>
                <a:latin typeface="Franklin Gothic"/>
                <a:ea typeface="Franklin Gothic"/>
                <a:cs typeface="Franklin Gothic"/>
                <a:sym typeface="Franklin Gothic"/>
              </a:defRPr>
            </a:lvl2pPr>
            <a:lvl3pPr marL="1371600" marR="0" lvl="2" indent="-342900" algn="l" rtl="0">
              <a:lnSpc>
                <a:spcPct val="90000"/>
              </a:lnSpc>
              <a:spcBef>
                <a:spcPts val="500"/>
              </a:spcBef>
              <a:spcAft>
                <a:spcPts val="0"/>
              </a:spcAft>
              <a:buClr>
                <a:schemeClr val="dk2"/>
              </a:buClr>
              <a:buSzPts val="1800"/>
              <a:buFont typeface="Franklin Gothic"/>
              <a:buChar char="○"/>
              <a:defRPr sz="1800" i="0" u="none" strike="noStrike" cap="none">
                <a:solidFill>
                  <a:schemeClr val="dk2"/>
                </a:solidFill>
                <a:latin typeface="Franklin Gothic"/>
                <a:ea typeface="Franklin Gothic"/>
                <a:cs typeface="Franklin Gothic"/>
                <a:sym typeface="Franklin Gothic"/>
              </a:defRPr>
            </a:lvl3pPr>
            <a:lvl4pPr marL="1828800" marR="0" lvl="3" indent="-330200" algn="l" rtl="0">
              <a:lnSpc>
                <a:spcPct val="90000"/>
              </a:lnSpc>
              <a:spcBef>
                <a:spcPts val="500"/>
              </a:spcBef>
              <a:spcAft>
                <a:spcPts val="0"/>
              </a:spcAft>
              <a:buClr>
                <a:schemeClr val="dk2"/>
              </a:buClr>
              <a:buSzPts val="1600"/>
              <a:buFont typeface="Franklin Gothic"/>
              <a:buChar char="•"/>
              <a:defRPr sz="1600" i="0" u="none" strike="noStrike" cap="none">
                <a:solidFill>
                  <a:schemeClr val="dk2"/>
                </a:solidFill>
                <a:latin typeface="Franklin Gothic"/>
                <a:ea typeface="Franklin Gothic"/>
                <a:cs typeface="Franklin Gothic"/>
                <a:sym typeface="Franklin Gothic"/>
              </a:defRPr>
            </a:lvl4pPr>
            <a:lvl5pPr marL="2286000" marR="0" lvl="4" indent="-317500" algn="l" rtl="0">
              <a:lnSpc>
                <a:spcPct val="90000"/>
              </a:lnSpc>
              <a:spcBef>
                <a:spcPts val="500"/>
              </a:spcBef>
              <a:spcAft>
                <a:spcPts val="0"/>
              </a:spcAft>
              <a:buClr>
                <a:schemeClr val="dk2"/>
              </a:buClr>
              <a:buSzPts val="1400"/>
              <a:buFont typeface="Franklin Gothic"/>
              <a:buChar char="•"/>
              <a:defRPr i="0" u="none" strike="noStrike" cap="none">
                <a:solidFill>
                  <a:schemeClr val="dk2"/>
                </a:solidFill>
                <a:latin typeface="Franklin Gothic"/>
                <a:ea typeface="Franklin Gothic"/>
                <a:cs typeface="Franklin Gothic"/>
                <a:sym typeface="Franklin Gothic"/>
              </a:defRPr>
            </a:lvl5pPr>
            <a:lvl6pPr marL="2743200" marR="0" lvl="5" indent="-304800" algn="l" rtl="0">
              <a:lnSpc>
                <a:spcPct val="90000"/>
              </a:lnSpc>
              <a:spcBef>
                <a:spcPts val="500"/>
              </a:spcBef>
              <a:spcAft>
                <a:spcPts val="0"/>
              </a:spcAft>
              <a:buClr>
                <a:schemeClr val="dk2"/>
              </a:buClr>
              <a:buSzPts val="1200"/>
              <a:buFont typeface="Franklin Gothic"/>
              <a:buChar char="•"/>
              <a:defRPr sz="1200" i="0" u="none" strike="noStrike" cap="none">
                <a:solidFill>
                  <a:schemeClr val="dk2"/>
                </a:solidFill>
                <a:latin typeface="Franklin Gothic"/>
                <a:ea typeface="Franklin Gothic"/>
                <a:cs typeface="Franklin Gothic"/>
                <a:sym typeface="Franklin Gothic"/>
              </a:defRPr>
            </a:lvl6pPr>
            <a:lvl7pPr marL="3200400" marR="0" lvl="6" indent="-292100" algn="l" rtl="0">
              <a:lnSpc>
                <a:spcPct val="90000"/>
              </a:lnSpc>
              <a:spcBef>
                <a:spcPts val="500"/>
              </a:spcBef>
              <a:spcAft>
                <a:spcPts val="0"/>
              </a:spcAft>
              <a:buClr>
                <a:schemeClr val="dk2"/>
              </a:buClr>
              <a:buSzPts val="1000"/>
              <a:buFont typeface="Franklin Gothic"/>
              <a:buChar char="•"/>
              <a:defRPr sz="1000" i="0" u="none" strike="noStrike" cap="none">
                <a:solidFill>
                  <a:schemeClr val="dk2"/>
                </a:solidFill>
                <a:latin typeface="Franklin Gothic"/>
                <a:ea typeface="Franklin Gothic"/>
                <a:cs typeface="Franklin Gothic"/>
                <a:sym typeface="Franklin Gothic"/>
              </a:defRPr>
            </a:lvl7pPr>
            <a:lvl8pPr marL="3657600" marR="0" lvl="7" indent="-279400" algn="l" rtl="0">
              <a:lnSpc>
                <a:spcPct val="90000"/>
              </a:lnSpc>
              <a:spcBef>
                <a:spcPts val="500"/>
              </a:spcBef>
              <a:spcAft>
                <a:spcPts val="0"/>
              </a:spcAft>
              <a:buClr>
                <a:schemeClr val="dk2"/>
              </a:buClr>
              <a:buSzPts val="800"/>
              <a:buFont typeface="Franklin Gothic"/>
              <a:buChar char="•"/>
              <a:defRPr sz="800" i="0" u="none" strike="noStrike" cap="none">
                <a:solidFill>
                  <a:schemeClr val="dk2"/>
                </a:solidFill>
                <a:latin typeface="Franklin Gothic"/>
                <a:ea typeface="Franklin Gothic"/>
                <a:cs typeface="Franklin Gothic"/>
                <a:sym typeface="Franklin Gothic"/>
              </a:defRPr>
            </a:lvl8pPr>
            <a:lvl9pPr marL="4114800" marR="0" lvl="8" indent="-266700" algn="l" rtl="0">
              <a:lnSpc>
                <a:spcPct val="90000"/>
              </a:lnSpc>
              <a:spcBef>
                <a:spcPts val="500"/>
              </a:spcBef>
              <a:spcAft>
                <a:spcPts val="0"/>
              </a:spcAft>
              <a:buClr>
                <a:schemeClr val="dk2"/>
              </a:buClr>
              <a:buSzPts val="600"/>
              <a:buFont typeface="Franklin Gothic"/>
              <a:buChar char="•"/>
              <a:defRPr sz="600" i="0" u="none" strike="noStrike" cap="none">
                <a:solidFill>
                  <a:schemeClr val="dk2"/>
                </a:solidFill>
                <a:latin typeface="Franklin Gothic"/>
                <a:ea typeface="Franklin Gothic"/>
                <a:cs typeface="Franklin Gothic"/>
                <a:sym typeface="Franklin Gothic"/>
              </a:defRPr>
            </a:lvl9pPr>
          </a:lstStyle>
          <a:p>
            <a:endParaRPr/>
          </a:p>
        </p:txBody>
      </p:sp>
      <p:sp>
        <p:nvSpPr>
          <p:cNvPr id="9" name="Google Shape;84;p14">
            <a:extLst>
              <a:ext uri="{FF2B5EF4-FFF2-40B4-BE49-F238E27FC236}">
                <a16:creationId xmlns:a16="http://schemas.microsoft.com/office/drawing/2014/main" id="{66000D04-C10D-E74D-BD69-F15BCBCB23CB}"/>
              </a:ext>
            </a:extLst>
          </p:cNvPr>
          <p:cNvSpPr/>
          <p:nvPr userDrawn="1"/>
        </p:nvSpPr>
        <p:spPr>
          <a:xfrm>
            <a:off x="1830633" y="212725"/>
            <a:ext cx="6408499" cy="813000"/>
          </a:xfrm>
          <a:prstGeom prst="parallelogram">
            <a:avLst>
              <a:gd name="adj" fmla="val 4531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dirty="0">
              <a:latin typeface="Bebas Neue" panose="020B0606020202050201" pitchFamily="34" charset="77"/>
            </a:endParaRPr>
          </a:p>
        </p:txBody>
      </p:sp>
      <p:sp>
        <p:nvSpPr>
          <p:cNvPr id="10" name="Google Shape;87;p14">
            <a:extLst>
              <a:ext uri="{FF2B5EF4-FFF2-40B4-BE49-F238E27FC236}">
                <a16:creationId xmlns:a16="http://schemas.microsoft.com/office/drawing/2014/main" id="{CFC8E6A0-23C5-B947-94E4-E744F76CED42}"/>
              </a:ext>
            </a:extLst>
          </p:cNvPr>
          <p:cNvSpPr txBox="1">
            <a:spLocks noGrp="1"/>
          </p:cNvSpPr>
          <p:nvPr>
            <p:ph type="title"/>
          </p:nvPr>
        </p:nvSpPr>
        <p:spPr>
          <a:xfrm>
            <a:off x="2351599" y="212725"/>
            <a:ext cx="5717580" cy="813000"/>
          </a:xfrm>
          <a:prstGeom prst="rect">
            <a:avLst/>
          </a:prstGeom>
          <a:noFill/>
          <a:ln>
            <a:noFill/>
          </a:ln>
        </p:spPr>
        <p:txBody>
          <a:bodyPr spcFirstLastPara="1" wrap="square" lIns="91425" tIns="45700" rIns="91425" bIns="45700" anchor="ctr" anchorCtr="0">
            <a:noAutofit/>
          </a:bodyPr>
          <a:lstStyle>
            <a:lvl1pPr lvl="0" algn="l" rtl="0">
              <a:lnSpc>
                <a:spcPct val="90000"/>
              </a:lnSpc>
              <a:spcBef>
                <a:spcPts val="0"/>
              </a:spcBef>
              <a:spcAft>
                <a:spcPts val="0"/>
              </a:spcAft>
              <a:buClr>
                <a:srgbClr val="818990"/>
              </a:buClr>
              <a:buSzPts val="1800"/>
              <a:buNone/>
              <a:defRPr>
                <a:latin typeface="Calibri" panose="020F0502020204030204" pitchFamily="34" charset="0"/>
                <a:cs typeface="Calibri" panose="020F0502020204030204" pitchFamily="34" charset="0"/>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lang="es-CL" dirty="0"/>
          </a:p>
        </p:txBody>
      </p:sp>
      <p:sp>
        <p:nvSpPr>
          <p:cNvPr id="11" name="Google Shape;7;p1">
            <a:extLst>
              <a:ext uri="{FF2B5EF4-FFF2-40B4-BE49-F238E27FC236}">
                <a16:creationId xmlns:a16="http://schemas.microsoft.com/office/drawing/2014/main" id="{7597FF83-28B2-D447-8C51-BAB390C7D7B0}"/>
              </a:ext>
            </a:extLst>
          </p:cNvPr>
          <p:cNvSpPr txBox="1">
            <a:spLocks/>
          </p:cNvSpPr>
          <p:nvPr userDrawn="1"/>
        </p:nvSpPr>
        <p:spPr>
          <a:xfrm>
            <a:off x="9220200" y="6356351"/>
            <a:ext cx="2743200" cy="3651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1pPr>
            <a:lvl2pPr marL="0" marR="0" lvl="1"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2pPr>
            <a:lvl3pPr marL="0" marR="0" lvl="2"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3pPr>
            <a:lvl4pPr marL="0" marR="0" lvl="3"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4pPr>
            <a:lvl5pPr marL="0" marR="0" lvl="4"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5pPr>
            <a:lvl6pPr marL="0" marR="0" lvl="5"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6pPr>
            <a:lvl7pPr marL="0" marR="0" lvl="6"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7pPr>
            <a:lvl8pPr marL="0" marR="0" lvl="7"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8pPr>
            <a:lvl9pPr marL="0" marR="0" lvl="8"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9pPr>
          </a:lstStyle>
          <a:p>
            <a:fld id="{00000000-1234-1234-1234-123412341234}" type="slidenum">
              <a:rPr lang="en-US" sz="1200" smtClean="0"/>
              <a:pPr/>
              <a:t>‹Nº›</a:t>
            </a:fld>
            <a:endParaRPr lang="en-US" sz="1200"/>
          </a:p>
        </p:txBody>
      </p:sp>
    </p:spTree>
    <p:extLst>
      <p:ext uri="{BB962C8B-B14F-4D97-AF65-F5344CB8AC3E}">
        <p14:creationId xmlns:p14="http://schemas.microsoft.com/office/powerpoint/2010/main" val="25535036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ORTADA interior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35C49BC9-326E-334D-C876-57A5EE8112C6}"/>
              </a:ext>
            </a:extLst>
          </p:cNvPr>
          <p:cNvSpPr/>
          <p:nvPr userDrawn="1"/>
        </p:nvSpPr>
        <p:spPr>
          <a:xfrm>
            <a:off x="7765159" y="2143668"/>
            <a:ext cx="3936955" cy="2845428"/>
          </a:xfrm>
          <a:prstGeom prst="rect">
            <a:avLst/>
          </a:prstGeom>
          <a:solidFill>
            <a:srgbClr val="FFFFF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dirty="0"/>
          </a:p>
        </p:txBody>
      </p:sp>
      <p:sp>
        <p:nvSpPr>
          <p:cNvPr id="7" name="Rectángulo 6">
            <a:extLst>
              <a:ext uri="{FF2B5EF4-FFF2-40B4-BE49-F238E27FC236}">
                <a16:creationId xmlns:a16="http://schemas.microsoft.com/office/drawing/2014/main" id="{40797CDF-FB5B-73C1-E558-E89BA99B7029}"/>
              </a:ext>
            </a:extLst>
          </p:cNvPr>
          <p:cNvSpPr/>
          <p:nvPr userDrawn="1"/>
        </p:nvSpPr>
        <p:spPr>
          <a:xfrm>
            <a:off x="7765160" y="2143669"/>
            <a:ext cx="342858" cy="342858"/>
          </a:xfrm>
          <a:prstGeom prst="rect">
            <a:avLst/>
          </a:prstGeom>
          <a:solidFill>
            <a:srgbClr val="4E7C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dirty="0"/>
          </a:p>
        </p:txBody>
      </p:sp>
      <p:sp>
        <p:nvSpPr>
          <p:cNvPr id="9" name="Marcador de título 1">
            <a:extLst>
              <a:ext uri="{FF2B5EF4-FFF2-40B4-BE49-F238E27FC236}">
                <a16:creationId xmlns:a16="http://schemas.microsoft.com/office/drawing/2014/main" id="{4EC80F0E-E5C9-2939-2CF2-AD7A392F0075}"/>
              </a:ext>
            </a:extLst>
          </p:cNvPr>
          <p:cNvSpPr>
            <a:spLocks noGrp="1"/>
          </p:cNvSpPr>
          <p:nvPr>
            <p:ph type="title" hasCustomPrompt="1"/>
          </p:nvPr>
        </p:nvSpPr>
        <p:spPr>
          <a:xfrm>
            <a:off x="8458521" y="2752716"/>
            <a:ext cx="2805775" cy="1627331"/>
          </a:xfrm>
          <a:prstGeom prst="rect">
            <a:avLst/>
          </a:prstGeom>
        </p:spPr>
        <p:txBody>
          <a:bodyPr vert="horz" lIns="91440" tIns="45720" rIns="91440" bIns="45720" rtlCol="0" anchor="ctr">
            <a:normAutofit/>
          </a:bodyPr>
          <a:lstStyle>
            <a:lvl1pPr>
              <a:defRPr sz="3200" b="1">
                <a:solidFill>
                  <a:schemeClr val="bg1"/>
                </a:solidFill>
                <a:latin typeface="Arial" panose="020B0604020202020204" pitchFamily="34" charset="0"/>
                <a:cs typeface="Arial" panose="020B0604020202020204" pitchFamily="34" charset="0"/>
              </a:defRPr>
            </a:lvl1pPr>
          </a:lstStyle>
          <a:p>
            <a:r>
              <a:rPr lang="es-MX" dirty="0"/>
              <a:t>Haz clic para modificar título</a:t>
            </a:r>
            <a:endParaRPr lang="es-CL" dirty="0"/>
          </a:p>
        </p:txBody>
      </p:sp>
      <p:sp>
        <p:nvSpPr>
          <p:cNvPr id="12" name="Rectángulo 11">
            <a:extLst>
              <a:ext uri="{FF2B5EF4-FFF2-40B4-BE49-F238E27FC236}">
                <a16:creationId xmlns:a16="http://schemas.microsoft.com/office/drawing/2014/main" id="{EF32CCDA-7D4E-CFAF-567E-53011A66186E}"/>
              </a:ext>
            </a:extLst>
          </p:cNvPr>
          <p:cNvSpPr/>
          <p:nvPr userDrawn="1"/>
        </p:nvSpPr>
        <p:spPr>
          <a:xfrm>
            <a:off x="0" y="2695073"/>
            <a:ext cx="1459832" cy="1467854"/>
          </a:xfrm>
          <a:prstGeom prst="rect">
            <a:avLst/>
          </a:prstGeom>
          <a:solidFill>
            <a:srgbClr val="4E7C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1" name="Marcador de título 1">
            <a:extLst>
              <a:ext uri="{FF2B5EF4-FFF2-40B4-BE49-F238E27FC236}">
                <a16:creationId xmlns:a16="http://schemas.microsoft.com/office/drawing/2014/main" id="{3A54758D-9CC7-9A21-A8E1-CD5CA7F3C268}"/>
              </a:ext>
            </a:extLst>
          </p:cNvPr>
          <p:cNvSpPr txBox="1">
            <a:spLocks/>
          </p:cNvSpPr>
          <p:nvPr userDrawn="1"/>
        </p:nvSpPr>
        <p:spPr>
          <a:xfrm>
            <a:off x="-1" y="2752716"/>
            <a:ext cx="1459833" cy="1377184"/>
          </a:xfrm>
          <a:prstGeom prst="rect">
            <a:avLst/>
          </a:prstGeom>
        </p:spPr>
        <p:txBody>
          <a:bodyPr vert="horz" lIns="91440" tIns="45720" rIns="91440" bIns="45720" rtlCol="0" anchor="ctr">
            <a:normAutofit/>
          </a:bodyPr>
          <a:lstStyle>
            <a:lvl1pPr algn="l" defTabSz="914377" rtl="0" eaLnBrk="1" latinLnBrk="0" hangingPunct="1">
              <a:lnSpc>
                <a:spcPct val="90000"/>
              </a:lnSpc>
              <a:spcBef>
                <a:spcPct val="0"/>
              </a:spcBef>
              <a:buNone/>
              <a:defRPr sz="3200" b="1" kern="1200">
                <a:solidFill>
                  <a:schemeClr val="bg1"/>
                </a:solidFill>
                <a:latin typeface="Arial" panose="020B0604020202020204" pitchFamily="34" charset="0"/>
                <a:ea typeface="+mj-ea"/>
                <a:cs typeface="Arial" panose="020B0604020202020204" pitchFamily="34" charset="0"/>
              </a:defRPr>
            </a:lvl1pPr>
          </a:lstStyle>
          <a:p>
            <a:pPr algn="ctr"/>
            <a:r>
              <a:rPr lang="es-MX" sz="8000" dirty="0"/>
              <a:t>01</a:t>
            </a:r>
            <a:endParaRPr lang="es-CL" sz="8000" dirty="0"/>
          </a:p>
        </p:txBody>
      </p:sp>
    </p:spTree>
    <p:extLst>
      <p:ext uri="{BB962C8B-B14F-4D97-AF65-F5344CB8AC3E}">
        <p14:creationId xmlns:p14="http://schemas.microsoft.com/office/powerpoint/2010/main" val="355760358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ítulo y objetos 3" userDrawn="1">
  <p:cSld name="Título y objetos 3">
    <p:spTree>
      <p:nvGrpSpPr>
        <p:cNvPr id="1" name="Shape 99"/>
        <p:cNvGrpSpPr/>
        <p:nvPr/>
      </p:nvGrpSpPr>
      <p:grpSpPr>
        <a:xfrm>
          <a:off x="0" y="0"/>
          <a:ext cx="0" cy="0"/>
          <a:chOff x="0" y="0"/>
          <a:chExt cx="0" cy="0"/>
        </a:xfrm>
      </p:grpSpPr>
      <p:sp>
        <p:nvSpPr>
          <p:cNvPr id="101" name="Google Shape;101;p16"/>
          <p:cNvSpPr/>
          <p:nvPr/>
        </p:nvSpPr>
        <p:spPr>
          <a:xfrm>
            <a:off x="1027800" y="212725"/>
            <a:ext cx="1204800" cy="813000"/>
          </a:xfrm>
          <a:prstGeom prst="parallelogram">
            <a:avLst>
              <a:gd name="adj" fmla="val 45310"/>
            </a:avLst>
          </a:prstGeom>
          <a:solidFill>
            <a:srgbClr val="7027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02" name="Google Shape;102;p16"/>
          <p:cNvSpPr/>
          <p:nvPr/>
        </p:nvSpPr>
        <p:spPr>
          <a:xfrm>
            <a:off x="195229" y="212725"/>
            <a:ext cx="1204800" cy="813000"/>
          </a:xfrm>
          <a:prstGeom prst="parallelogram">
            <a:avLst>
              <a:gd name="adj" fmla="val 45310"/>
            </a:avLst>
          </a:prstGeom>
          <a:gradFill>
            <a:gsLst>
              <a:gs pos="0">
                <a:srgbClr val="FFFFFF"/>
              </a:gs>
              <a:gs pos="65000">
                <a:schemeClr val="accent2"/>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pic>
        <p:nvPicPr>
          <p:cNvPr id="105" name="Google Shape;105;p16"/>
          <p:cNvPicPr preferRelativeResize="0"/>
          <p:nvPr/>
        </p:nvPicPr>
        <p:blipFill>
          <a:blip r:embed="rId2">
            <a:alphaModFix/>
          </a:blip>
          <a:stretch>
            <a:fillRect/>
          </a:stretch>
        </p:blipFill>
        <p:spPr>
          <a:xfrm>
            <a:off x="8239133" y="389414"/>
            <a:ext cx="3662271" cy="459625"/>
          </a:xfrm>
          <a:prstGeom prst="rect">
            <a:avLst/>
          </a:prstGeom>
          <a:noFill/>
          <a:ln>
            <a:noFill/>
          </a:ln>
        </p:spPr>
      </p:pic>
      <p:sp>
        <p:nvSpPr>
          <p:cNvPr id="106" name="Google Shape;106;p16"/>
          <p:cNvSpPr txBox="1">
            <a:spLocks noGrp="1"/>
          </p:cNvSpPr>
          <p:nvPr>
            <p:ph type="body" idx="1"/>
          </p:nvPr>
        </p:nvSpPr>
        <p:spPr>
          <a:xfrm>
            <a:off x="392200" y="1218600"/>
            <a:ext cx="11407600" cy="51378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rgbClr val="DE3075"/>
              </a:buClr>
              <a:buSzPts val="2800"/>
              <a:buFont typeface="Franklin Gothic"/>
              <a:buChar char="»"/>
              <a:defRPr sz="2400" i="0" u="none" strike="noStrike" cap="none">
                <a:solidFill>
                  <a:srgbClr val="818990"/>
                </a:solidFill>
                <a:latin typeface="Calibri" panose="020F0502020204030204" pitchFamily="34" charset="0"/>
                <a:ea typeface="Calibri" panose="020F0502020204030204" pitchFamily="34" charset="0"/>
                <a:cs typeface="Calibri" panose="020F0502020204030204" pitchFamily="34" charset="0"/>
                <a:sym typeface="Franklin Gothic"/>
              </a:defRPr>
            </a:lvl1pPr>
            <a:lvl2pPr marL="914400" marR="0" lvl="1" indent="-381000" algn="l" rtl="0">
              <a:lnSpc>
                <a:spcPct val="90000"/>
              </a:lnSpc>
              <a:spcBef>
                <a:spcPts val="500"/>
              </a:spcBef>
              <a:spcAft>
                <a:spcPts val="0"/>
              </a:spcAft>
              <a:buClr>
                <a:schemeClr val="accent2"/>
              </a:buClr>
              <a:buSzPts val="2400"/>
              <a:buFont typeface="Franklin Gothic"/>
              <a:buChar char="•"/>
              <a:defRPr sz="2000" i="0" u="none" strike="noStrike" cap="none">
                <a:solidFill>
                  <a:srgbClr val="818990"/>
                </a:solidFill>
                <a:latin typeface="Franklin Gothic"/>
                <a:ea typeface="Franklin Gothic"/>
                <a:cs typeface="Franklin Gothic"/>
                <a:sym typeface="Franklin Gothic"/>
              </a:defRPr>
            </a:lvl2pPr>
            <a:lvl3pPr marL="1371600" marR="0" lvl="2" indent="-342900" algn="l" rtl="0">
              <a:lnSpc>
                <a:spcPct val="90000"/>
              </a:lnSpc>
              <a:spcBef>
                <a:spcPts val="500"/>
              </a:spcBef>
              <a:spcAft>
                <a:spcPts val="0"/>
              </a:spcAft>
              <a:buClr>
                <a:schemeClr val="dk2"/>
              </a:buClr>
              <a:buSzPts val="1800"/>
              <a:buFont typeface="Franklin Gothic"/>
              <a:buChar char="○"/>
              <a:defRPr sz="1800" i="0" u="none" strike="noStrike" cap="none">
                <a:solidFill>
                  <a:schemeClr val="dk2"/>
                </a:solidFill>
                <a:latin typeface="Franklin Gothic"/>
                <a:ea typeface="Franklin Gothic"/>
                <a:cs typeface="Franklin Gothic"/>
                <a:sym typeface="Franklin Gothic"/>
              </a:defRPr>
            </a:lvl3pPr>
            <a:lvl4pPr marL="1828800" marR="0" lvl="3" indent="-330200" algn="l" rtl="0">
              <a:lnSpc>
                <a:spcPct val="90000"/>
              </a:lnSpc>
              <a:spcBef>
                <a:spcPts val="500"/>
              </a:spcBef>
              <a:spcAft>
                <a:spcPts val="0"/>
              </a:spcAft>
              <a:buClr>
                <a:schemeClr val="dk2"/>
              </a:buClr>
              <a:buSzPts val="1600"/>
              <a:buFont typeface="Franklin Gothic"/>
              <a:buChar char="•"/>
              <a:defRPr sz="1600" i="0" u="none" strike="noStrike" cap="none">
                <a:solidFill>
                  <a:schemeClr val="dk2"/>
                </a:solidFill>
                <a:latin typeface="Franklin Gothic"/>
                <a:ea typeface="Franklin Gothic"/>
                <a:cs typeface="Franklin Gothic"/>
                <a:sym typeface="Franklin Gothic"/>
              </a:defRPr>
            </a:lvl4pPr>
            <a:lvl5pPr marL="2286000" marR="0" lvl="4" indent="-317500" algn="l" rtl="0">
              <a:lnSpc>
                <a:spcPct val="90000"/>
              </a:lnSpc>
              <a:spcBef>
                <a:spcPts val="500"/>
              </a:spcBef>
              <a:spcAft>
                <a:spcPts val="0"/>
              </a:spcAft>
              <a:buClr>
                <a:schemeClr val="dk2"/>
              </a:buClr>
              <a:buSzPts val="1400"/>
              <a:buFont typeface="Franklin Gothic"/>
              <a:buChar char="•"/>
              <a:defRPr i="0" u="none" strike="noStrike" cap="none">
                <a:solidFill>
                  <a:schemeClr val="dk2"/>
                </a:solidFill>
                <a:latin typeface="Franklin Gothic"/>
                <a:ea typeface="Franklin Gothic"/>
                <a:cs typeface="Franklin Gothic"/>
                <a:sym typeface="Franklin Gothic"/>
              </a:defRPr>
            </a:lvl5pPr>
            <a:lvl6pPr marL="2743200" marR="0" lvl="5" indent="-304800" algn="l" rtl="0">
              <a:lnSpc>
                <a:spcPct val="90000"/>
              </a:lnSpc>
              <a:spcBef>
                <a:spcPts val="500"/>
              </a:spcBef>
              <a:spcAft>
                <a:spcPts val="0"/>
              </a:spcAft>
              <a:buClr>
                <a:schemeClr val="dk2"/>
              </a:buClr>
              <a:buSzPts val="1200"/>
              <a:buFont typeface="Franklin Gothic"/>
              <a:buChar char="•"/>
              <a:defRPr sz="1200" i="0" u="none" strike="noStrike" cap="none">
                <a:solidFill>
                  <a:schemeClr val="dk2"/>
                </a:solidFill>
                <a:latin typeface="Franklin Gothic"/>
                <a:ea typeface="Franklin Gothic"/>
                <a:cs typeface="Franklin Gothic"/>
                <a:sym typeface="Franklin Gothic"/>
              </a:defRPr>
            </a:lvl6pPr>
            <a:lvl7pPr marL="3200400" marR="0" lvl="6" indent="-292100" algn="l" rtl="0">
              <a:lnSpc>
                <a:spcPct val="90000"/>
              </a:lnSpc>
              <a:spcBef>
                <a:spcPts val="500"/>
              </a:spcBef>
              <a:spcAft>
                <a:spcPts val="0"/>
              </a:spcAft>
              <a:buClr>
                <a:schemeClr val="dk2"/>
              </a:buClr>
              <a:buSzPts val="1000"/>
              <a:buFont typeface="Franklin Gothic"/>
              <a:buChar char="•"/>
              <a:defRPr sz="1000" i="0" u="none" strike="noStrike" cap="none">
                <a:solidFill>
                  <a:schemeClr val="dk2"/>
                </a:solidFill>
                <a:latin typeface="Franklin Gothic"/>
                <a:ea typeface="Franklin Gothic"/>
                <a:cs typeface="Franklin Gothic"/>
                <a:sym typeface="Franklin Gothic"/>
              </a:defRPr>
            </a:lvl7pPr>
            <a:lvl8pPr marL="3657600" marR="0" lvl="7" indent="-279400" algn="l" rtl="0">
              <a:lnSpc>
                <a:spcPct val="90000"/>
              </a:lnSpc>
              <a:spcBef>
                <a:spcPts val="500"/>
              </a:spcBef>
              <a:spcAft>
                <a:spcPts val="0"/>
              </a:spcAft>
              <a:buClr>
                <a:schemeClr val="dk2"/>
              </a:buClr>
              <a:buSzPts val="800"/>
              <a:buFont typeface="Franklin Gothic"/>
              <a:buChar char="•"/>
              <a:defRPr sz="800" i="0" u="none" strike="noStrike" cap="none">
                <a:solidFill>
                  <a:schemeClr val="dk2"/>
                </a:solidFill>
                <a:latin typeface="Franklin Gothic"/>
                <a:ea typeface="Franklin Gothic"/>
                <a:cs typeface="Franklin Gothic"/>
                <a:sym typeface="Franklin Gothic"/>
              </a:defRPr>
            </a:lvl8pPr>
            <a:lvl9pPr marL="4114800" marR="0" lvl="8" indent="-266700" algn="l" rtl="0">
              <a:lnSpc>
                <a:spcPct val="90000"/>
              </a:lnSpc>
              <a:spcBef>
                <a:spcPts val="500"/>
              </a:spcBef>
              <a:spcAft>
                <a:spcPts val="0"/>
              </a:spcAft>
              <a:buClr>
                <a:schemeClr val="dk2"/>
              </a:buClr>
              <a:buSzPts val="600"/>
              <a:buFont typeface="Franklin Gothic"/>
              <a:buChar char="•"/>
              <a:defRPr sz="600" i="0" u="none" strike="noStrike" cap="none">
                <a:solidFill>
                  <a:schemeClr val="dk2"/>
                </a:solidFill>
                <a:latin typeface="Franklin Gothic"/>
                <a:ea typeface="Franklin Gothic"/>
                <a:cs typeface="Franklin Gothic"/>
                <a:sym typeface="Franklin Gothic"/>
              </a:defRPr>
            </a:lvl9pPr>
          </a:lstStyle>
          <a:p>
            <a:endParaRPr lang="es-ES_tradnl" noProof="0" dirty="0"/>
          </a:p>
        </p:txBody>
      </p:sp>
      <p:sp>
        <p:nvSpPr>
          <p:cNvPr id="9" name="Google Shape;84;p14">
            <a:extLst>
              <a:ext uri="{FF2B5EF4-FFF2-40B4-BE49-F238E27FC236}">
                <a16:creationId xmlns:a16="http://schemas.microsoft.com/office/drawing/2014/main" id="{BB89A5F1-01F7-AA47-B434-101A27DE7BC0}"/>
              </a:ext>
            </a:extLst>
          </p:cNvPr>
          <p:cNvSpPr/>
          <p:nvPr userDrawn="1"/>
        </p:nvSpPr>
        <p:spPr>
          <a:xfrm>
            <a:off x="1830633" y="212725"/>
            <a:ext cx="6408499" cy="813000"/>
          </a:xfrm>
          <a:prstGeom prst="parallelogram">
            <a:avLst>
              <a:gd name="adj" fmla="val 4531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dirty="0">
              <a:latin typeface="Bebas Neue" panose="020B0606020202050201" pitchFamily="34" charset="77"/>
            </a:endParaRPr>
          </a:p>
        </p:txBody>
      </p:sp>
      <p:sp>
        <p:nvSpPr>
          <p:cNvPr id="10" name="Google Shape;87;p14">
            <a:extLst>
              <a:ext uri="{FF2B5EF4-FFF2-40B4-BE49-F238E27FC236}">
                <a16:creationId xmlns:a16="http://schemas.microsoft.com/office/drawing/2014/main" id="{8DC17925-3C94-8F46-871B-B63E680B4A39}"/>
              </a:ext>
            </a:extLst>
          </p:cNvPr>
          <p:cNvSpPr txBox="1">
            <a:spLocks noGrp="1"/>
          </p:cNvSpPr>
          <p:nvPr>
            <p:ph type="title"/>
          </p:nvPr>
        </p:nvSpPr>
        <p:spPr>
          <a:xfrm>
            <a:off x="2351599" y="212725"/>
            <a:ext cx="5717580" cy="813000"/>
          </a:xfrm>
          <a:prstGeom prst="rect">
            <a:avLst/>
          </a:prstGeom>
          <a:noFill/>
          <a:ln>
            <a:noFill/>
          </a:ln>
        </p:spPr>
        <p:txBody>
          <a:bodyPr spcFirstLastPara="1" wrap="square" lIns="91425" tIns="45700" rIns="91425" bIns="45700" anchor="ctr" anchorCtr="0">
            <a:noAutofit/>
          </a:bodyPr>
          <a:lstStyle>
            <a:lvl1pPr lvl="0" algn="l" rtl="0">
              <a:lnSpc>
                <a:spcPct val="90000"/>
              </a:lnSpc>
              <a:spcBef>
                <a:spcPts val="0"/>
              </a:spcBef>
              <a:spcAft>
                <a:spcPts val="0"/>
              </a:spcAft>
              <a:buClr>
                <a:srgbClr val="818990"/>
              </a:buClr>
              <a:buSzPts val="1800"/>
              <a:buNone/>
              <a:defRPr>
                <a:latin typeface="Calibri" panose="020F0502020204030204" pitchFamily="34" charset="0"/>
                <a:cs typeface="Calibri" panose="020F0502020204030204" pitchFamily="34" charset="0"/>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lang="es-ES_tradnl" noProof="0" dirty="0"/>
          </a:p>
        </p:txBody>
      </p:sp>
      <p:sp>
        <p:nvSpPr>
          <p:cNvPr id="11" name="Google Shape;7;p1">
            <a:extLst>
              <a:ext uri="{FF2B5EF4-FFF2-40B4-BE49-F238E27FC236}">
                <a16:creationId xmlns:a16="http://schemas.microsoft.com/office/drawing/2014/main" id="{3C188FE6-8EF7-F044-9027-21CDC308C75A}"/>
              </a:ext>
            </a:extLst>
          </p:cNvPr>
          <p:cNvSpPr txBox="1">
            <a:spLocks/>
          </p:cNvSpPr>
          <p:nvPr userDrawn="1"/>
        </p:nvSpPr>
        <p:spPr>
          <a:xfrm>
            <a:off x="9220200" y="6356351"/>
            <a:ext cx="2743200" cy="3651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1pPr>
            <a:lvl2pPr marL="0" marR="0" lvl="1"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2pPr>
            <a:lvl3pPr marL="0" marR="0" lvl="2"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3pPr>
            <a:lvl4pPr marL="0" marR="0" lvl="3"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4pPr>
            <a:lvl5pPr marL="0" marR="0" lvl="4"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5pPr>
            <a:lvl6pPr marL="0" marR="0" lvl="5"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6pPr>
            <a:lvl7pPr marL="0" marR="0" lvl="6"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7pPr>
            <a:lvl8pPr marL="0" marR="0" lvl="7"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8pPr>
            <a:lvl9pPr marL="0" marR="0" lvl="8"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9pPr>
          </a:lstStyle>
          <a:p>
            <a:fld id="{00000000-1234-1234-1234-123412341234}" type="slidenum">
              <a:rPr lang="en-US" sz="1200" smtClean="0"/>
              <a:pPr/>
              <a:t>‹Nº›</a:t>
            </a:fld>
            <a:endParaRPr lang="en-US" sz="1200"/>
          </a:p>
        </p:txBody>
      </p:sp>
    </p:spTree>
    <p:extLst>
      <p:ext uri="{BB962C8B-B14F-4D97-AF65-F5344CB8AC3E}">
        <p14:creationId xmlns:p14="http://schemas.microsoft.com/office/powerpoint/2010/main" val="60357429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ítulo y objetos 2" userDrawn="1">
  <p:cSld name="1_Título y objetos 2">
    <p:spTree>
      <p:nvGrpSpPr>
        <p:cNvPr id="1" name="Shape 91"/>
        <p:cNvGrpSpPr/>
        <p:nvPr/>
      </p:nvGrpSpPr>
      <p:grpSpPr>
        <a:xfrm>
          <a:off x="0" y="0"/>
          <a:ext cx="0" cy="0"/>
          <a:chOff x="0" y="0"/>
          <a:chExt cx="0" cy="0"/>
        </a:xfrm>
      </p:grpSpPr>
      <p:sp>
        <p:nvSpPr>
          <p:cNvPr id="93" name="Google Shape;93;p15"/>
          <p:cNvSpPr/>
          <p:nvPr/>
        </p:nvSpPr>
        <p:spPr>
          <a:xfrm>
            <a:off x="1027800" y="212725"/>
            <a:ext cx="1204800" cy="813000"/>
          </a:xfrm>
          <a:prstGeom prst="parallelogram">
            <a:avLst>
              <a:gd name="adj" fmla="val 4531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94" name="Google Shape;94;p15"/>
          <p:cNvSpPr/>
          <p:nvPr/>
        </p:nvSpPr>
        <p:spPr>
          <a:xfrm>
            <a:off x="195229" y="212725"/>
            <a:ext cx="1204800" cy="813000"/>
          </a:xfrm>
          <a:prstGeom prst="parallelogram">
            <a:avLst>
              <a:gd name="adj" fmla="val 45310"/>
            </a:avLst>
          </a:prstGeom>
          <a:gradFill>
            <a:gsLst>
              <a:gs pos="0">
                <a:srgbClr val="FFFFFF"/>
              </a:gs>
              <a:gs pos="65000">
                <a:schemeClr val="accent1"/>
              </a:gs>
              <a:gs pos="100000">
                <a:schemeClr val="accen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pic>
        <p:nvPicPr>
          <p:cNvPr id="97" name="Google Shape;97;p15"/>
          <p:cNvPicPr preferRelativeResize="0"/>
          <p:nvPr/>
        </p:nvPicPr>
        <p:blipFill>
          <a:blip r:embed="rId2">
            <a:alphaModFix/>
          </a:blip>
          <a:stretch>
            <a:fillRect/>
          </a:stretch>
        </p:blipFill>
        <p:spPr>
          <a:xfrm>
            <a:off x="8239133" y="389414"/>
            <a:ext cx="3662271" cy="459625"/>
          </a:xfrm>
          <a:prstGeom prst="rect">
            <a:avLst/>
          </a:prstGeom>
          <a:noFill/>
          <a:ln>
            <a:noFill/>
          </a:ln>
        </p:spPr>
      </p:pic>
      <p:sp>
        <p:nvSpPr>
          <p:cNvPr id="98" name="Google Shape;98;p15"/>
          <p:cNvSpPr txBox="1">
            <a:spLocks noGrp="1"/>
          </p:cNvSpPr>
          <p:nvPr>
            <p:ph type="body" idx="1"/>
          </p:nvPr>
        </p:nvSpPr>
        <p:spPr>
          <a:xfrm>
            <a:off x="392200" y="1218600"/>
            <a:ext cx="11407600" cy="51378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rgbClr val="DE3075"/>
              </a:buClr>
              <a:buSzPts val="2800"/>
              <a:buFont typeface="Franklin Gothic"/>
              <a:buChar char="»"/>
              <a:defRPr sz="2400" i="0" u="none" strike="noStrike" cap="none">
                <a:solidFill>
                  <a:srgbClr val="818990"/>
                </a:solidFill>
                <a:latin typeface="Calibri" panose="020F0502020204030204" pitchFamily="34" charset="0"/>
                <a:ea typeface="Calibri" panose="020F0502020204030204" pitchFamily="34" charset="0"/>
                <a:cs typeface="Calibri" panose="020F0502020204030204" pitchFamily="34" charset="0"/>
                <a:sym typeface="Franklin Gothic"/>
              </a:defRPr>
            </a:lvl1pPr>
            <a:lvl2pPr marL="914400" marR="0" lvl="1" indent="-381000" algn="l" rtl="0">
              <a:lnSpc>
                <a:spcPct val="90000"/>
              </a:lnSpc>
              <a:spcBef>
                <a:spcPts val="500"/>
              </a:spcBef>
              <a:spcAft>
                <a:spcPts val="0"/>
              </a:spcAft>
              <a:buClr>
                <a:schemeClr val="accent2"/>
              </a:buClr>
              <a:buSzPts val="2400"/>
              <a:buFont typeface="Franklin Gothic"/>
              <a:buChar char="•"/>
              <a:defRPr sz="2000" i="0" u="none" strike="noStrike" cap="none">
                <a:solidFill>
                  <a:srgbClr val="818990"/>
                </a:solidFill>
                <a:latin typeface="Franklin Gothic"/>
                <a:ea typeface="Franklin Gothic"/>
                <a:cs typeface="Franklin Gothic"/>
                <a:sym typeface="Franklin Gothic"/>
              </a:defRPr>
            </a:lvl2pPr>
            <a:lvl3pPr marL="1371600" marR="0" lvl="2" indent="-342900" algn="l" rtl="0">
              <a:lnSpc>
                <a:spcPct val="90000"/>
              </a:lnSpc>
              <a:spcBef>
                <a:spcPts val="500"/>
              </a:spcBef>
              <a:spcAft>
                <a:spcPts val="0"/>
              </a:spcAft>
              <a:buClr>
                <a:schemeClr val="dk2"/>
              </a:buClr>
              <a:buSzPts val="1800"/>
              <a:buFont typeface="Franklin Gothic"/>
              <a:buChar char="○"/>
              <a:defRPr sz="1800" i="0" u="none" strike="noStrike" cap="none">
                <a:solidFill>
                  <a:schemeClr val="dk2"/>
                </a:solidFill>
                <a:latin typeface="Franklin Gothic"/>
                <a:ea typeface="Franklin Gothic"/>
                <a:cs typeface="Franklin Gothic"/>
                <a:sym typeface="Franklin Gothic"/>
              </a:defRPr>
            </a:lvl3pPr>
            <a:lvl4pPr marL="1828800" marR="0" lvl="3" indent="-330200" algn="l" rtl="0">
              <a:lnSpc>
                <a:spcPct val="90000"/>
              </a:lnSpc>
              <a:spcBef>
                <a:spcPts val="500"/>
              </a:spcBef>
              <a:spcAft>
                <a:spcPts val="0"/>
              </a:spcAft>
              <a:buClr>
                <a:schemeClr val="dk2"/>
              </a:buClr>
              <a:buSzPts val="1600"/>
              <a:buFont typeface="Franklin Gothic"/>
              <a:buChar char="•"/>
              <a:defRPr sz="1600" i="0" u="none" strike="noStrike" cap="none">
                <a:solidFill>
                  <a:schemeClr val="dk2"/>
                </a:solidFill>
                <a:latin typeface="Franklin Gothic"/>
                <a:ea typeface="Franklin Gothic"/>
                <a:cs typeface="Franklin Gothic"/>
                <a:sym typeface="Franklin Gothic"/>
              </a:defRPr>
            </a:lvl4pPr>
            <a:lvl5pPr marL="2286000" marR="0" lvl="4" indent="-317500" algn="l" rtl="0">
              <a:lnSpc>
                <a:spcPct val="90000"/>
              </a:lnSpc>
              <a:spcBef>
                <a:spcPts val="500"/>
              </a:spcBef>
              <a:spcAft>
                <a:spcPts val="0"/>
              </a:spcAft>
              <a:buClr>
                <a:schemeClr val="dk2"/>
              </a:buClr>
              <a:buSzPts val="1400"/>
              <a:buFont typeface="Franklin Gothic"/>
              <a:buChar char="•"/>
              <a:defRPr i="0" u="none" strike="noStrike" cap="none">
                <a:solidFill>
                  <a:schemeClr val="dk2"/>
                </a:solidFill>
                <a:latin typeface="Franklin Gothic"/>
                <a:ea typeface="Franklin Gothic"/>
                <a:cs typeface="Franklin Gothic"/>
                <a:sym typeface="Franklin Gothic"/>
              </a:defRPr>
            </a:lvl5pPr>
            <a:lvl6pPr marL="2743200" marR="0" lvl="5" indent="-304800" algn="l" rtl="0">
              <a:lnSpc>
                <a:spcPct val="90000"/>
              </a:lnSpc>
              <a:spcBef>
                <a:spcPts val="500"/>
              </a:spcBef>
              <a:spcAft>
                <a:spcPts val="0"/>
              </a:spcAft>
              <a:buClr>
                <a:schemeClr val="dk2"/>
              </a:buClr>
              <a:buSzPts val="1200"/>
              <a:buFont typeface="Franklin Gothic"/>
              <a:buChar char="•"/>
              <a:defRPr sz="1200" i="0" u="none" strike="noStrike" cap="none">
                <a:solidFill>
                  <a:schemeClr val="dk2"/>
                </a:solidFill>
                <a:latin typeface="Franklin Gothic"/>
                <a:ea typeface="Franklin Gothic"/>
                <a:cs typeface="Franklin Gothic"/>
                <a:sym typeface="Franklin Gothic"/>
              </a:defRPr>
            </a:lvl6pPr>
            <a:lvl7pPr marL="3200400" marR="0" lvl="6" indent="-292100" algn="l" rtl="0">
              <a:lnSpc>
                <a:spcPct val="90000"/>
              </a:lnSpc>
              <a:spcBef>
                <a:spcPts val="500"/>
              </a:spcBef>
              <a:spcAft>
                <a:spcPts val="0"/>
              </a:spcAft>
              <a:buClr>
                <a:schemeClr val="dk2"/>
              </a:buClr>
              <a:buSzPts val="1000"/>
              <a:buFont typeface="Franklin Gothic"/>
              <a:buChar char="•"/>
              <a:defRPr sz="1000" i="0" u="none" strike="noStrike" cap="none">
                <a:solidFill>
                  <a:schemeClr val="dk2"/>
                </a:solidFill>
                <a:latin typeface="Franklin Gothic"/>
                <a:ea typeface="Franklin Gothic"/>
                <a:cs typeface="Franklin Gothic"/>
                <a:sym typeface="Franklin Gothic"/>
              </a:defRPr>
            </a:lvl7pPr>
            <a:lvl8pPr marL="3657600" marR="0" lvl="7" indent="-279400" algn="l" rtl="0">
              <a:lnSpc>
                <a:spcPct val="90000"/>
              </a:lnSpc>
              <a:spcBef>
                <a:spcPts val="500"/>
              </a:spcBef>
              <a:spcAft>
                <a:spcPts val="0"/>
              </a:spcAft>
              <a:buClr>
                <a:schemeClr val="dk2"/>
              </a:buClr>
              <a:buSzPts val="800"/>
              <a:buFont typeface="Franklin Gothic"/>
              <a:buChar char="•"/>
              <a:defRPr sz="800" i="0" u="none" strike="noStrike" cap="none">
                <a:solidFill>
                  <a:schemeClr val="dk2"/>
                </a:solidFill>
                <a:latin typeface="Franklin Gothic"/>
                <a:ea typeface="Franklin Gothic"/>
                <a:cs typeface="Franklin Gothic"/>
                <a:sym typeface="Franklin Gothic"/>
              </a:defRPr>
            </a:lvl8pPr>
            <a:lvl9pPr marL="4114800" marR="0" lvl="8" indent="-266700" algn="l" rtl="0">
              <a:lnSpc>
                <a:spcPct val="90000"/>
              </a:lnSpc>
              <a:spcBef>
                <a:spcPts val="500"/>
              </a:spcBef>
              <a:spcAft>
                <a:spcPts val="0"/>
              </a:spcAft>
              <a:buClr>
                <a:schemeClr val="dk2"/>
              </a:buClr>
              <a:buSzPts val="600"/>
              <a:buFont typeface="Franklin Gothic"/>
              <a:buChar char="•"/>
              <a:defRPr sz="600" i="0" u="none" strike="noStrike" cap="none">
                <a:solidFill>
                  <a:schemeClr val="dk2"/>
                </a:solidFill>
                <a:latin typeface="Franklin Gothic"/>
                <a:ea typeface="Franklin Gothic"/>
                <a:cs typeface="Franklin Gothic"/>
                <a:sym typeface="Franklin Gothic"/>
              </a:defRPr>
            </a:lvl9pPr>
          </a:lstStyle>
          <a:p>
            <a:endParaRPr lang="es-ES_tradnl" noProof="0" dirty="0"/>
          </a:p>
        </p:txBody>
      </p:sp>
      <p:sp>
        <p:nvSpPr>
          <p:cNvPr id="10" name="Google Shape;84;p14">
            <a:extLst>
              <a:ext uri="{FF2B5EF4-FFF2-40B4-BE49-F238E27FC236}">
                <a16:creationId xmlns:a16="http://schemas.microsoft.com/office/drawing/2014/main" id="{4F836A24-6D51-4D40-AB79-0230302D1457}"/>
              </a:ext>
            </a:extLst>
          </p:cNvPr>
          <p:cNvSpPr/>
          <p:nvPr userDrawn="1"/>
        </p:nvSpPr>
        <p:spPr>
          <a:xfrm>
            <a:off x="1830633" y="212725"/>
            <a:ext cx="6408499" cy="813000"/>
          </a:xfrm>
          <a:prstGeom prst="parallelogram">
            <a:avLst>
              <a:gd name="adj" fmla="val 4531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dirty="0">
              <a:latin typeface="Bebas Neue" panose="020B0606020202050201" pitchFamily="34" charset="77"/>
            </a:endParaRPr>
          </a:p>
        </p:txBody>
      </p:sp>
      <p:sp>
        <p:nvSpPr>
          <p:cNvPr id="11" name="Google Shape;87;p14">
            <a:extLst>
              <a:ext uri="{FF2B5EF4-FFF2-40B4-BE49-F238E27FC236}">
                <a16:creationId xmlns:a16="http://schemas.microsoft.com/office/drawing/2014/main" id="{3BFC4BEF-06F5-F149-88A2-FDD96288DC2E}"/>
              </a:ext>
            </a:extLst>
          </p:cNvPr>
          <p:cNvSpPr txBox="1">
            <a:spLocks noGrp="1"/>
          </p:cNvSpPr>
          <p:nvPr>
            <p:ph type="title"/>
          </p:nvPr>
        </p:nvSpPr>
        <p:spPr>
          <a:xfrm>
            <a:off x="2351599" y="212725"/>
            <a:ext cx="5717580" cy="813000"/>
          </a:xfrm>
          <a:prstGeom prst="rect">
            <a:avLst/>
          </a:prstGeom>
          <a:noFill/>
          <a:ln>
            <a:noFill/>
          </a:ln>
        </p:spPr>
        <p:txBody>
          <a:bodyPr spcFirstLastPara="1" wrap="square" lIns="91425" tIns="45700" rIns="91425" bIns="45700" anchor="ctr" anchorCtr="0">
            <a:noAutofit/>
          </a:bodyPr>
          <a:lstStyle>
            <a:lvl1pPr lvl="0" algn="l" rtl="0">
              <a:lnSpc>
                <a:spcPct val="90000"/>
              </a:lnSpc>
              <a:spcBef>
                <a:spcPts val="0"/>
              </a:spcBef>
              <a:spcAft>
                <a:spcPts val="0"/>
              </a:spcAft>
              <a:buClr>
                <a:srgbClr val="818990"/>
              </a:buClr>
              <a:buSzPts val="1800"/>
              <a:buNone/>
              <a:defRPr>
                <a:latin typeface="Calibri" panose="020F0502020204030204" pitchFamily="34" charset="0"/>
                <a:cs typeface="Calibri" panose="020F0502020204030204" pitchFamily="34" charset="0"/>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lang="es-ES_tradnl" noProof="0" dirty="0"/>
          </a:p>
        </p:txBody>
      </p:sp>
      <p:sp>
        <p:nvSpPr>
          <p:cNvPr id="12" name="Google Shape;7;p1">
            <a:extLst>
              <a:ext uri="{FF2B5EF4-FFF2-40B4-BE49-F238E27FC236}">
                <a16:creationId xmlns:a16="http://schemas.microsoft.com/office/drawing/2014/main" id="{0D7DAA7F-11AA-0147-9DA0-85C0C21C9491}"/>
              </a:ext>
            </a:extLst>
          </p:cNvPr>
          <p:cNvSpPr txBox="1">
            <a:spLocks/>
          </p:cNvSpPr>
          <p:nvPr userDrawn="1"/>
        </p:nvSpPr>
        <p:spPr>
          <a:xfrm>
            <a:off x="9220200" y="6356351"/>
            <a:ext cx="2743200" cy="3651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1pPr>
            <a:lvl2pPr marL="0" marR="0" lvl="1"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2pPr>
            <a:lvl3pPr marL="0" marR="0" lvl="2"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3pPr>
            <a:lvl4pPr marL="0" marR="0" lvl="3"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4pPr>
            <a:lvl5pPr marL="0" marR="0" lvl="4"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5pPr>
            <a:lvl6pPr marL="0" marR="0" lvl="5"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6pPr>
            <a:lvl7pPr marL="0" marR="0" lvl="6"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7pPr>
            <a:lvl8pPr marL="0" marR="0" lvl="7"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8pPr>
            <a:lvl9pPr marL="0" marR="0" lvl="8"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9pPr>
          </a:lstStyle>
          <a:p>
            <a:fld id="{00000000-1234-1234-1234-123412341234}" type="slidenum">
              <a:rPr lang="en-US" sz="1200" smtClean="0"/>
              <a:pPr/>
              <a:t>‹Nº›</a:t>
            </a:fld>
            <a:endParaRPr lang="en-US" sz="1200"/>
          </a:p>
        </p:txBody>
      </p:sp>
    </p:spTree>
    <p:extLst>
      <p:ext uri="{BB962C8B-B14F-4D97-AF65-F5344CB8AC3E}">
        <p14:creationId xmlns:p14="http://schemas.microsoft.com/office/powerpoint/2010/main" val="424449398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6_Pilar Estratégico 1">
    <p:bg>
      <p:bgPr>
        <a:solidFill>
          <a:schemeClr val="bg1"/>
        </a:solidFill>
        <a:effectLst/>
      </p:bgPr>
    </p:bg>
    <p:spTree>
      <p:nvGrpSpPr>
        <p:cNvPr id="1" name=""/>
        <p:cNvGrpSpPr/>
        <p:nvPr/>
      </p:nvGrpSpPr>
      <p:grpSpPr>
        <a:xfrm>
          <a:off x="0" y="0"/>
          <a:ext cx="0" cy="0"/>
          <a:chOff x="0" y="0"/>
          <a:chExt cx="0" cy="0"/>
        </a:xfrm>
      </p:grpSpPr>
      <p:sp>
        <p:nvSpPr>
          <p:cNvPr id="111" name="Marcador de texto 2">
            <a:extLst>
              <a:ext uri="{FF2B5EF4-FFF2-40B4-BE49-F238E27FC236}">
                <a16:creationId xmlns:a16="http://schemas.microsoft.com/office/drawing/2014/main" id="{51053114-08A5-47F0-8597-CC7E7EAAACAC}"/>
              </a:ext>
            </a:extLst>
          </p:cNvPr>
          <p:cNvSpPr>
            <a:spLocks noGrp="1"/>
          </p:cNvSpPr>
          <p:nvPr>
            <p:ph type="body" sz="quarter" idx="18" hasCustomPrompt="1"/>
          </p:nvPr>
        </p:nvSpPr>
        <p:spPr>
          <a:xfrm>
            <a:off x="1495016" y="438556"/>
            <a:ext cx="5820183" cy="391824"/>
          </a:xfrm>
          <a:prstGeom prst="rect">
            <a:avLst/>
          </a:prstGeom>
        </p:spPr>
        <p:txBody>
          <a:bodyPr lIns="72000" tIns="720000" rIns="0" bIns="720000" anchor="ctr"/>
          <a:lstStyle>
            <a:lvl1pPr marL="0" indent="0">
              <a:lnSpc>
                <a:spcPct val="100000"/>
              </a:lnSpc>
              <a:buNone/>
              <a:defRPr sz="4000" b="1" u="none" strike="noStrike" spc="300" baseline="0">
                <a:solidFill>
                  <a:schemeClr val="tx1"/>
                </a:solidFill>
                <a:uFill>
                  <a:solidFill>
                    <a:schemeClr val="accent2"/>
                  </a:solidFill>
                </a:uFill>
                <a:latin typeface="+mj-lt"/>
              </a:defRPr>
            </a:lvl1pPr>
            <a:lvl2pPr marL="457200" indent="0">
              <a:buNone/>
              <a:defRPr sz="1800">
                <a:latin typeface="+mj-lt"/>
              </a:defRPr>
            </a:lvl2pPr>
            <a:lvl3pPr marL="914400" indent="0">
              <a:buNone/>
              <a:defRPr sz="1800">
                <a:latin typeface="+mj-lt"/>
              </a:defRPr>
            </a:lvl3pPr>
            <a:lvl4pPr marL="1371600" indent="0">
              <a:buNone/>
              <a:defRPr sz="1800">
                <a:latin typeface="+mj-lt"/>
              </a:defRPr>
            </a:lvl4pPr>
            <a:lvl5pPr marL="1828800" indent="0">
              <a:buNone/>
              <a:defRPr sz="1800">
                <a:latin typeface="+mj-lt"/>
              </a:defRPr>
            </a:lvl5pPr>
          </a:lstStyle>
          <a:p>
            <a:pPr lvl="0"/>
            <a:r>
              <a:rPr lang="es-ES" dirty="0"/>
              <a:t>TÍTULO O TEMA</a:t>
            </a:r>
            <a:endParaRPr lang="es-CL" dirty="0"/>
          </a:p>
        </p:txBody>
      </p:sp>
      <p:cxnSp>
        <p:nvCxnSpPr>
          <p:cNvPr id="112" name="Conector recto 111">
            <a:extLst>
              <a:ext uri="{FF2B5EF4-FFF2-40B4-BE49-F238E27FC236}">
                <a16:creationId xmlns:a16="http://schemas.microsoft.com/office/drawing/2014/main" id="{B9AAD98F-2599-46B5-91A3-70C3ABDBCA08}"/>
              </a:ext>
            </a:extLst>
          </p:cNvPr>
          <p:cNvCxnSpPr/>
          <p:nvPr userDrawn="1"/>
        </p:nvCxnSpPr>
        <p:spPr>
          <a:xfrm>
            <a:off x="2100263" y="441325"/>
            <a:ext cx="0" cy="395288"/>
          </a:xfrm>
          <a:prstGeom prst="line">
            <a:avLst/>
          </a:prstGeom>
          <a:ln w="12700" cap="rnd">
            <a:solidFill>
              <a:schemeClr val="tx2">
                <a:lumMod val="40000"/>
                <a:lumOff val="60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181" name="Marcador de texto 2">
            <a:extLst>
              <a:ext uri="{FF2B5EF4-FFF2-40B4-BE49-F238E27FC236}">
                <a16:creationId xmlns:a16="http://schemas.microsoft.com/office/drawing/2014/main" id="{3A89926B-4C27-4478-97B2-E6A21B112BC5}"/>
              </a:ext>
            </a:extLst>
          </p:cNvPr>
          <p:cNvSpPr>
            <a:spLocks noGrp="1"/>
          </p:cNvSpPr>
          <p:nvPr>
            <p:ph type="body" sz="quarter" idx="26" hasCustomPrompt="1"/>
          </p:nvPr>
        </p:nvSpPr>
        <p:spPr>
          <a:xfrm>
            <a:off x="271048" y="1476195"/>
            <a:ext cx="11441564" cy="4372704"/>
          </a:xfrm>
          <a:prstGeom prst="rect">
            <a:avLst/>
          </a:prstGeom>
        </p:spPr>
        <p:txBody>
          <a:bodyPr/>
          <a:lstStyle>
            <a:lvl1pPr marL="342900" indent="-342900" algn="just">
              <a:lnSpc>
                <a:spcPts val="2500"/>
              </a:lnSpc>
              <a:buFont typeface="Arial" panose="020B0604020202020204" pitchFamily="34" charset="0"/>
              <a:buChar char="•"/>
              <a:defRPr sz="1800">
                <a:solidFill>
                  <a:schemeClr val="tx2"/>
                </a:solidFill>
                <a:latin typeface="+mj-lt"/>
                <a:cs typeface="Segoe UI" panose="020B0502040204020203" pitchFamily="34" charset="0"/>
              </a:defRPr>
            </a:lvl1pPr>
            <a:lvl2pPr marL="628650" indent="-171450" algn="l">
              <a:buFont typeface="Arial" panose="020B0604020202020204" pitchFamily="34" charset="0"/>
              <a:buChar char="•"/>
              <a:defRPr sz="1200"/>
            </a:lvl2pPr>
            <a:lvl3pPr marL="914400" indent="0" algn="l">
              <a:buNone/>
              <a:defRPr sz="1200"/>
            </a:lvl3pPr>
            <a:lvl4pPr marL="1371600" indent="0" algn="l">
              <a:buNone/>
              <a:defRPr sz="1200"/>
            </a:lvl4pPr>
            <a:lvl5pPr marL="1828800" indent="0" algn="l">
              <a:buNone/>
              <a:defRPr sz="1200"/>
            </a:lvl5pPr>
          </a:lstStyle>
          <a:p>
            <a:pPr lvl="0"/>
            <a:r>
              <a:rPr lang="es-ES" dirty="0"/>
              <a:t>Lorem ipsum dolor </a:t>
            </a:r>
            <a:r>
              <a:rPr lang="es-ES" dirty="0" err="1"/>
              <a:t>sit</a:t>
            </a:r>
            <a:r>
              <a:rPr lang="es-ES" dirty="0"/>
              <a:t> </a:t>
            </a:r>
            <a:r>
              <a:rPr lang="es-ES" dirty="0" err="1"/>
              <a:t>amet</a:t>
            </a:r>
            <a:r>
              <a:rPr lang="es-ES" dirty="0"/>
              <a:t> </a:t>
            </a:r>
            <a:r>
              <a:rPr lang="es-ES" dirty="0" err="1"/>
              <a:t>consectetur</a:t>
            </a:r>
            <a:r>
              <a:rPr lang="es-ES" dirty="0"/>
              <a:t> </a:t>
            </a:r>
            <a:r>
              <a:rPr lang="es-ES" dirty="0" err="1"/>
              <a:t>adipiscing</a:t>
            </a:r>
            <a:r>
              <a:rPr lang="es-ES" dirty="0"/>
              <a:t> </a:t>
            </a:r>
            <a:r>
              <a:rPr lang="es-ES" dirty="0" err="1"/>
              <a:t>elit</a:t>
            </a:r>
            <a:r>
              <a:rPr lang="es-ES" dirty="0"/>
              <a:t>, </a:t>
            </a:r>
            <a:r>
              <a:rPr lang="es-ES" dirty="0" err="1"/>
              <a:t>venenatis</a:t>
            </a:r>
            <a:r>
              <a:rPr lang="es-ES" dirty="0"/>
              <a:t> urna </a:t>
            </a:r>
            <a:r>
              <a:rPr lang="es-ES" dirty="0" err="1"/>
              <a:t>laoreet</a:t>
            </a:r>
            <a:r>
              <a:rPr lang="es-ES" dirty="0"/>
              <a:t> </a:t>
            </a:r>
            <a:r>
              <a:rPr lang="es-ES" dirty="0" err="1"/>
              <a:t>accumsan</a:t>
            </a:r>
            <a:r>
              <a:rPr lang="es-ES" dirty="0"/>
              <a:t> </a:t>
            </a:r>
            <a:r>
              <a:rPr lang="es-ES" dirty="0" err="1"/>
              <a:t>eleifend</a:t>
            </a:r>
            <a:r>
              <a:rPr lang="es-ES" dirty="0"/>
              <a:t> </a:t>
            </a:r>
            <a:r>
              <a:rPr lang="es-ES" dirty="0" err="1"/>
              <a:t>mattis</a:t>
            </a:r>
            <a:r>
              <a:rPr lang="es-ES" dirty="0"/>
              <a:t>, </a:t>
            </a:r>
            <a:r>
              <a:rPr lang="es-ES" dirty="0" err="1"/>
              <a:t>aptent</a:t>
            </a:r>
            <a:r>
              <a:rPr lang="es-ES" dirty="0"/>
              <a:t> </a:t>
            </a:r>
            <a:r>
              <a:rPr lang="es-ES" dirty="0" err="1"/>
              <a:t>morbi</a:t>
            </a:r>
            <a:r>
              <a:rPr lang="es-ES" dirty="0"/>
              <a:t> </a:t>
            </a:r>
            <a:r>
              <a:rPr lang="es-ES" dirty="0" err="1"/>
              <a:t>proin</a:t>
            </a:r>
            <a:r>
              <a:rPr lang="es-ES" dirty="0"/>
              <a:t> </a:t>
            </a:r>
            <a:r>
              <a:rPr lang="es-ES" dirty="0" err="1"/>
              <a:t>nisl</a:t>
            </a:r>
            <a:r>
              <a:rPr lang="es-ES" dirty="0"/>
              <a:t> </a:t>
            </a:r>
            <a:r>
              <a:rPr lang="es-ES" dirty="0" err="1"/>
              <a:t>rutrum</a:t>
            </a:r>
            <a:r>
              <a:rPr lang="es-ES" dirty="0"/>
              <a:t> </a:t>
            </a:r>
            <a:r>
              <a:rPr lang="es-ES" dirty="0" err="1"/>
              <a:t>maecenas</a:t>
            </a:r>
            <a:r>
              <a:rPr lang="es-ES" dirty="0"/>
              <a:t>. Nunc </a:t>
            </a:r>
            <a:r>
              <a:rPr lang="es-ES" dirty="0" err="1"/>
              <a:t>dignissim</a:t>
            </a:r>
            <a:r>
              <a:rPr lang="es-ES" dirty="0"/>
              <a:t> </a:t>
            </a:r>
            <a:r>
              <a:rPr lang="es-ES" dirty="0" err="1"/>
              <a:t>proin</a:t>
            </a:r>
            <a:r>
              <a:rPr lang="es-ES" dirty="0"/>
              <a:t> </a:t>
            </a:r>
            <a:r>
              <a:rPr lang="es-ES" dirty="0" err="1"/>
              <a:t>fames</a:t>
            </a:r>
            <a:r>
              <a:rPr lang="es-ES" dirty="0"/>
              <a:t> </a:t>
            </a:r>
            <a:r>
              <a:rPr lang="es-ES" dirty="0" err="1"/>
              <a:t>lobortis</a:t>
            </a:r>
            <a:r>
              <a:rPr lang="es-ES" dirty="0"/>
              <a:t> </a:t>
            </a:r>
            <a:r>
              <a:rPr lang="es-ES" dirty="0" err="1"/>
              <a:t>massa</a:t>
            </a:r>
            <a:r>
              <a:rPr lang="es-ES" dirty="0"/>
              <a:t> </a:t>
            </a:r>
            <a:r>
              <a:rPr lang="es-ES" dirty="0" err="1"/>
              <a:t>iaculis</a:t>
            </a:r>
            <a:r>
              <a:rPr lang="es-ES" dirty="0"/>
              <a:t> </a:t>
            </a:r>
            <a:r>
              <a:rPr lang="es-ES" dirty="0" err="1"/>
              <a:t>pretium</a:t>
            </a:r>
            <a:r>
              <a:rPr lang="es-ES" dirty="0"/>
              <a:t> </a:t>
            </a:r>
            <a:r>
              <a:rPr lang="es-ES" dirty="0" err="1"/>
              <a:t>bibendum</a:t>
            </a:r>
            <a:r>
              <a:rPr lang="es-ES" dirty="0"/>
              <a:t>, </a:t>
            </a:r>
            <a:r>
              <a:rPr lang="es-ES" dirty="0" err="1"/>
              <a:t>dapibus</a:t>
            </a:r>
            <a:r>
              <a:rPr lang="es-ES" dirty="0"/>
              <a:t> </a:t>
            </a:r>
            <a:r>
              <a:rPr lang="es-ES" dirty="0" err="1"/>
              <a:t>fusce</a:t>
            </a:r>
            <a:r>
              <a:rPr lang="es-ES" dirty="0"/>
              <a:t> </a:t>
            </a:r>
            <a:r>
              <a:rPr lang="es-ES" dirty="0" err="1"/>
              <a:t>himenaeos</a:t>
            </a:r>
            <a:r>
              <a:rPr lang="es-ES" dirty="0"/>
              <a:t> </a:t>
            </a:r>
            <a:r>
              <a:rPr lang="es-ES" dirty="0" err="1"/>
              <a:t>enim</a:t>
            </a:r>
            <a:r>
              <a:rPr lang="es-ES" dirty="0"/>
              <a:t> </a:t>
            </a:r>
            <a:r>
              <a:rPr lang="es-ES" dirty="0" err="1"/>
              <a:t>dictum</a:t>
            </a:r>
            <a:r>
              <a:rPr lang="es-ES" dirty="0"/>
              <a:t> </a:t>
            </a:r>
            <a:r>
              <a:rPr lang="es-ES" dirty="0" err="1"/>
              <a:t>mattis</a:t>
            </a:r>
            <a:r>
              <a:rPr lang="es-ES" dirty="0"/>
              <a:t> </a:t>
            </a:r>
            <a:r>
              <a:rPr lang="es-ES" dirty="0" err="1"/>
              <a:t>eleifend</a:t>
            </a:r>
            <a:r>
              <a:rPr lang="es-ES" dirty="0"/>
              <a:t>, ante mauris </a:t>
            </a:r>
            <a:r>
              <a:rPr lang="es-ES" dirty="0" err="1"/>
              <a:t>sagittis</a:t>
            </a:r>
            <a:r>
              <a:rPr lang="es-ES" dirty="0"/>
              <a:t> per ut </a:t>
            </a:r>
            <a:r>
              <a:rPr lang="es-ES" dirty="0" err="1"/>
              <a:t>potenti</a:t>
            </a:r>
            <a:r>
              <a:rPr lang="es-ES" dirty="0"/>
              <a:t> </a:t>
            </a:r>
            <a:r>
              <a:rPr lang="es-ES" dirty="0" err="1"/>
              <a:t>tristique</a:t>
            </a:r>
            <a:r>
              <a:rPr lang="es-ES" dirty="0"/>
              <a:t>. </a:t>
            </a:r>
            <a:r>
              <a:rPr lang="es-ES" dirty="0" err="1"/>
              <a:t>Litora</a:t>
            </a:r>
            <a:r>
              <a:rPr lang="es-ES" dirty="0"/>
              <a:t> ad</a:t>
            </a:r>
          </a:p>
          <a:p>
            <a:pPr lvl="1"/>
            <a:endParaRPr lang="es-ES" dirty="0"/>
          </a:p>
        </p:txBody>
      </p:sp>
      <p:sp>
        <p:nvSpPr>
          <p:cNvPr id="43" name="Marcador de número de diapositiva 70">
            <a:extLst>
              <a:ext uri="{FF2B5EF4-FFF2-40B4-BE49-F238E27FC236}">
                <a16:creationId xmlns:a16="http://schemas.microsoft.com/office/drawing/2014/main" id="{F5C5AE08-5AE1-4643-9207-8BC98EE6299D}"/>
              </a:ext>
            </a:extLst>
          </p:cNvPr>
          <p:cNvSpPr txBox="1">
            <a:spLocks/>
          </p:cNvSpPr>
          <p:nvPr userDrawn="1"/>
        </p:nvSpPr>
        <p:spPr>
          <a:xfrm>
            <a:off x="11032402" y="5848899"/>
            <a:ext cx="841916" cy="365125"/>
          </a:xfrm>
          <a:prstGeom prst="rect">
            <a:avLst/>
          </a:prstGeom>
        </p:spPr>
        <p:txBody>
          <a:bodyPr vert="horz" lIns="91440" tIns="45720" rIns="91440" bIns="45720" rtlCol="0" anchor="ctr"/>
          <a:lstStyle>
            <a:defPPr>
              <a:defRPr lang="es-CL"/>
            </a:defPPr>
            <a:lvl1pPr marL="0" algn="l" defTabSz="914400" rtl="0" eaLnBrk="1" latinLnBrk="0" hangingPunct="1">
              <a:defRPr lang="es-CL" sz="2400" kern="1200" smtClean="0">
                <a:solidFill>
                  <a:srgbClr val="00B2D2"/>
                </a:solidFill>
                <a:latin typeface="Open Sans ExtraBold" panose="020B0906030804020204" pitchFamily="34" charset="0"/>
                <a:ea typeface="Open Sans ExtraBold" panose="020B0906030804020204" pitchFamily="34" charset="0"/>
                <a:cs typeface="Open Sans ExtraBold" panose="020B0906030804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17D46556-FC13-40CA-B770-6C4B149AF5AA}" type="slidenum">
              <a:rPr lang="es-CL" smtClean="0"/>
              <a:pPr algn="r"/>
              <a:t>‹Nº›</a:t>
            </a:fld>
            <a:endParaRPr lang="es-CL" dirty="0"/>
          </a:p>
        </p:txBody>
      </p:sp>
    </p:spTree>
    <p:extLst>
      <p:ext uri="{BB962C8B-B14F-4D97-AF65-F5344CB8AC3E}">
        <p14:creationId xmlns:p14="http://schemas.microsoft.com/office/powerpoint/2010/main" val="641996133"/>
      </p:ext>
    </p:extLst>
  </p:cSld>
  <p:clrMapOvr>
    <a:masterClrMapping/>
  </p:clrMapOvr>
  <p:extLst>
    <p:ext uri="{DCECCB84-F9BA-43D5-87BE-67443E8EF086}">
      <p15:sldGuideLst xmlns:p15="http://schemas.microsoft.com/office/powerpoint/2012/main">
        <p15:guide id="1" pos="3840">
          <p15:clr>
            <a:srgbClr val="FBAE40"/>
          </p15:clr>
        </p15:guide>
        <p15:guide id="2" pos="1164">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type="twoObj">
  <p:cSld name="Dos objetos">
    <p:spTree>
      <p:nvGrpSpPr>
        <p:cNvPr id="1" name=""/>
        <p:cNvGrpSpPr/>
        <p:nvPr/>
      </p:nvGrpSpPr>
      <p:grpSpPr>
        <a:xfrm>
          <a:off x="0" y="0"/>
          <a:ext cx="0" cy="0"/>
          <a:chOff x="0" y="0"/>
          <a:chExt cx="0" cy="0"/>
        </a:xfrm>
      </p:grpSpPr>
      <p:sp>
        <p:nvSpPr>
          <p:cNvPr id="2" name="1 Título"/>
          <p:cNvSpPr>
            <a:spLocks noGrp="1"/>
          </p:cNvSpPr>
          <p:nvPr>
            <p:ph type="title" hasCustomPrompt="1"/>
          </p:nvPr>
        </p:nvSpPr>
        <p:spPr/>
        <p:txBody>
          <a:bodyPr/>
          <a:lstStyle>
            <a:lvl1pPr>
              <a:defRPr sz="4400"/>
            </a:lvl1pPr>
          </a:lstStyle>
          <a:p>
            <a:r>
              <a:rPr lang="es-ES" sz="3600" dirty="0">
                <a:cs typeface="Calibri" charset="0"/>
              </a:rPr>
              <a:t>TÍTULO </a:t>
            </a:r>
            <a:r>
              <a:rPr lang="es-ES" sz="3600" dirty="0">
                <a:solidFill>
                  <a:srgbClr val="009FE3"/>
                </a:solidFill>
                <a:cs typeface="Calibri" charset="0"/>
              </a:rPr>
              <a:t>PRESENTACIÓN</a:t>
            </a:r>
            <a:endParaRPr lang="es-CL" dirty="0"/>
          </a:p>
        </p:txBody>
      </p:sp>
      <p:sp>
        <p:nvSpPr>
          <p:cNvPr id="3" name="2 Marcador de contenido"/>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4" name="3 Marcador de contenido"/>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5" name="4 Marcador de fecha"/>
          <p:cNvSpPr>
            <a:spLocks noGrp="1"/>
          </p:cNvSpPr>
          <p:nvPr>
            <p:ph type="dt" sz="half" idx="10"/>
          </p:nvPr>
        </p:nvSpPr>
        <p:spPr/>
        <p:txBody>
          <a:bodyPr/>
          <a:lstStyle/>
          <a:p>
            <a:fld id="{584F510F-B81F-4141-BD87-B3BD78A2BFB2}" type="datetimeFigureOut">
              <a:rPr lang="es-CL" smtClean="0"/>
              <a:t>28-07-2024</a:t>
            </a:fld>
            <a:endParaRPr lang="es-CL"/>
          </a:p>
        </p:txBody>
      </p:sp>
    </p:spTree>
    <p:extLst>
      <p:ext uri="{BB962C8B-B14F-4D97-AF65-F5344CB8AC3E}">
        <p14:creationId xmlns:p14="http://schemas.microsoft.com/office/powerpoint/2010/main" val="376619729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11" name="object 2">
            <a:extLst>
              <a:ext uri="{FF2B5EF4-FFF2-40B4-BE49-F238E27FC236}">
                <a16:creationId xmlns:a16="http://schemas.microsoft.com/office/drawing/2014/main" id="{248CA032-B7CF-AC47-80C3-3DC0FECADE87}"/>
              </a:ext>
            </a:extLst>
          </p:cNvPr>
          <p:cNvSpPr/>
          <p:nvPr userDrawn="1"/>
        </p:nvSpPr>
        <p:spPr>
          <a:xfrm>
            <a:off x="441022" y="6186690"/>
            <a:ext cx="955797" cy="309977"/>
          </a:xfrm>
          <a:custGeom>
            <a:avLst/>
            <a:gdLst/>
            <a:ahLst/>
            <a:cxnLst/>
            <a:rect l="l" t="t" r="r" b="b"/>
            <a:pathLst>
              <a:path w="1576070" h="511175">
                <a:moveTo>
                  <a:pt x="441172" y="241312"/>
                </a:moveTo>
                <a:lnTo>
                  <a:pt x="435267" y="179641"/>
                </a:lnTo>
                <a:lnTo>
                  <a:pt x="418414" y="127673"/>
                </a:lnTo>
                <a:lnTo>
                  <a:pt x="392747" y="86601"/>
                </a:lnTo>
                <a:lnTo>
                  <a:pt x="391845" y="85153"/>
                </a:lnTo>
                <a:lnTo>
                  <a:pt x="356819" y="51803"/>
                </a:lnTo>
                <a:lnTo>
                  <a:pt x="322008" y="30734"/>
                </a:lnTo>
                <a:lnTo>
                  <a:pt x="322008" y="245008"/>
                </a:lnTo>
                <a:lnTo>
                  <a:pt x="316547" y="299389"/>
                </a:lnTo>
                <a:lnTo>
                  <a:pt x="300736" y="343433"/>
                </a:lnTo>
                <a:lnTo>
                  <a:pt x="275463" y="377329"/>
                </a:lnTo>
                <a:lnTo>
                  <a:pt x="241617" y="401231"/>
                </a:lnTo>
                <a:lnTo>
                  <a:pt x="200088" y="415315"/>
                </a:lnTo>
                <a:lnTo>
                  <a:pt x="151752" y="419722"/>
                </a:lnTo>
                <a:lnTo>
                  <a:pt x="141351" y="419684"/>
                </a:lnTo>
                <a:lnTo>
                  <a:pt x="130746" y="419442"/>
                </a:lnTo>
                <a:lnTo>
                  <a:pt x="120827" y="418769"/>
                </a:lnTo>
                <a:lnTo>
                  <a:pt x="112496" y="417474"/>
                </a:lnTo>
                <a:lnTo>
                  <a:pt x="112496" y="91033"/>
                </a:lnTo>
                <a:lnTo>
                  <a:pt x="121119" y="89408"/>
                </a:lnTo>
                <a:lnTo>
                  <a:pt x="132499" y="87985"/>
                </a:lnTo>
                <a:lnTo>
                  <a:pt x="146659" y="86982"/>
                </a:lnTo>
                <a:lnTo>
                  <a:pt x="163601" y="86601"/>
                </a:lnTo>
                <a:lnTo>
                  <a:pt x="209257" y="90881"/>
                </a:lnTo>
                <a:lnTo>
                  <a:pt x="248094" y="103809"/>
                </a:lnTo>
                <a:lnTo>
                  <a:pt x="279450" y="125552"/>
                </a:lnTo>
                <a:lnTo>
                  <a:pt x="302653" y="156235"/>
                </a:lnTo>
                <a:lnTo>
                  <a:pt x="317055" y="196011"/>
                </a:lnTo>
                <a:lnTo>
                  <a:pt x="322008" y="245008"/>
                </a:lnTo>
                <a:lnTo>
                  <a:pt x="322008" y="30734"/>
                </a:lnTo>
                <a:lnTo>
                  <a:pt x="318211" y="28422"/>
                </a:lnTo>
                <a:lnTo>
                  <a:pt x="272313" y="12306"/>
                </a:lnTo>
                <a:lnTo>
                  <a:pt x="217411" y="2997"/>
                </a:lnTo>
                <a:lnTo>
                  <a:pt x="151752" y="0"/>
                </a:lnTo>
                <a:lnTo>
                  <a:pt x="110134" y="685"/>
                </a:lnTo>
                <a:lnTo>
                  <a:pt x="70319" y="2768"/>
                </a:lnTo>
                <a:lnTo>
                  <a:pt x="33286" y="6235"/>
                </a:lnTo>
                <a:lnTo>
                  <a:pt x="0" y="11099"/>
                </a:lnTo>
                <a:lnTo>
                  <a:pt x="0" y="500392"/>
                </a:lnTo>
                <a:lnTo>
                  <a:pt x="23342" y="503123"/>
                </a:lnTo>
                <a:lnTo>
                  <a:pt x="52374" y="505485"/>
                </a:lnTo>
                <a:lnTo>
                  <a:pt x="87236" y="507161"/>
                </a:lnTo>
                <a:lnTo>
                  <a:pt x="128054" y="507796"/>
                </a:lnTo>
                <a:lnTo>
                  <a:pt x="184556" y="505294"/>
                </a:lnTo>
                <a:lnTo>
                  <a:pt x="236435" y="497713"/>
                </a:lnTo>
                <a:lnTo>
                  <a:pt x="283171" y="484936"/>
                </a:lnTo>
                <a:lnTo>
                  <a:pt x="324205" y="466864"/>
                </a:lnTo>
                <a:lnTo>
                  <a:pt x="359029" y="443407"/>
                </a:lnTo>
                <a:lnTo>
                  <a:pt x="382054" y="419722"/>
                </a:lnTo>
                <a:lnTo>
                  <a:pt x="385749" y="415925"/>
                </a:lnTo>
                <a:lnTo>
                  <a:pt x="408393" y="382181"/>
                </a:lnTo>
                <a:lnTo>
                  <a:pt x="425894" y="341972"/>
                </a:lnTo>
                <a:lnTo>
                  <a:pt x="437172" y="295097"/>
                </a:lnTo>
                <a:lnTo>
                  <a:pt x="441172" y="241312"/>
                </a:lnTo>
                <a:close/>
              </a:path>
              <a:path w="1576070" h="511175">
                <a:moveTo>
                  <a:pt x="827582" y="502602"/>
                </a:moveTo>
                <a:lnTo>
                  <a:pt x="826503" y="478307"/>
                </a:lnTo>
                <a:lnTo>
                  <a:pt x="825550" y="450888"/>
                </a:lnTo>
                <a:lnTo>
                  <a:pt x="824865" y="420268"/>
                </a:lnTo>
                <a:lnTo>
                  <a:pt x="824611" y="386397"/>
                </a:lnTo>
                <a:lnTo>
                  <a:pt x="824611" y="140639"/>
                </a:lnTo>
                <a:lnTo>
                  <a:pt x="712089" y="140639"/>
                </a:lnTo>
                <a:lnTo>
                  <a:pt x="712089" y="365671"/>
                </a:lnTo>
                <a:lnTo>
                  <a:pt x="710641" y="373811"/>
                </a:lnTo>
                <a:lnTo>
                  <a:pt x="688695" y="406768"/>
                </a:lnTo>
                <a:lnTo>
                  <a:pt x="651395" y="419722"/>
                </a:lnTo>
                <a:lnTo>
                  <a:pt x="625627" y="413918"/>
                </a:lnTo>
                <a:lnTo>
                  <a:pt x="607910" y="397230"/>
                </a:lnTo>
                <a:lnTo>
                  <a:pt x="597687" y="370674"/>
                </a:lnTo>
                <a:lnTo>
                  <a:pt x="594398" y="335330"/>
                </a:lnTo>
                <a:lnTo>
                  <a:pt x="594398" y="140639"/>
                </a:lnTo>
                <a:lnTo>
                  <a:pt x="481888" y="140639"/>
                </a:lnTo>
                <a:lnTo>
                  <a:pt x="481888" y="353072"/>
                </a:lnTo>
                <a:lnTo>
                  <a:pt x="488022" y="412394"/>
                </a:lnTo>
                <a:lnTo>
                  <a:pt x="505383" y="456869"/>
                </a:lnTo>
                <a:lnTo>
                  <a:pt x="532409" y="487451"/>
                </a:lnTo>
                <a:lnTo>
                  <a:pt x="567537" y="505091"/>
                </a:lnTo>
                <a:lnTo>
                  <a:pt x="609206" y="510768"/>
                </a:lnTo>
                <a:lnTo>
                  <a:pt x="652399" y="504634"/>
                </a:lnTo>
                <a:lnTo>
                  <a:pt x="684987" y="489483"/>
                </a:lnTo>
                <a:lnTo>
                  <a:pt x="707986" y="470154"/>
                </a:lnTo>
                <a:lnTo>
                  <a:pt x="722452" y="451535"/>
                </a:lnTo>
                <a:lnTo>
                  <a:pt x="724674" y="451535"/>
                </a:lnTo>
                <a:lnTo>
                  <a:pt x="729869" y="502602"/>
                </a:lnTo>
                <a:lnTo>
                  <a:pt x="827582" y="502602"/>
                </a:lnTo>
                <a:close/>
              </a:path>
              <a:path w="1576070" h="511175">
                <a:moveTo>
                  <a:pt x="1244155" y="318274"/>
                </a:moveTo>
                <a:lnTo>
                  <a:pt x="1238161" y="266484"/>
                </a:lnTo>
                <a:lnTo>
                  <a:pt x="1220889" y="221424"/>
                </a:lnTo>
                <a:lnTo>
                  <a:pt x="1193355" y="184315"/>
                </a:lnTo>
                <a:lnTo>
                  <a:pt x="1156652" y="156324"/>
                </a:lnTo>
                <a:lnTo>
                  <a:pt x="1127175" y="144729"/>
                </a:lnTo>
                <a:lnTo>
                  <a:pt x="1127175" y="321259"/>
                </a:lnTo>
                <a:lnTo>
                  <a:pt x="1122210" y="365747"/>
                </a:lnTo>
                <a:lnTo>
                  <a:pt x="1107948" y="400088"/>
                </a:lnTo>
                <a:lnTo>
                  <a:pt x="1085354" y="422224"/>
                </a:lnTo>
                <a:lnTo>
                  <a:pt x="1055395" y="430072"/>
                </a:lnTo>
                <a:lnTo>
                  <a:pt x="1054658" y="430072"/>
                </a:lnTo>
                <a:lnTo>
                  <a:pt x="1023213" y="421817"/>
                </a:lnTo>
                <a:lnTo>
                  <a:pt x="1000252" y="399072"/>
                </a:lnTo>
                <a:lnTo>
                  <a:pt x="986155" y="364807"/>
                </a:lnTo>
                <a:lnTo>
                  <a:pt x="981367" y="322008"/>
                </a:lnTo>
                <a:lnTo>
                  <a:pt x="985443" y="282206"/>
                </a:lnTo>
                <a:lnTo>
                  <a:pt x="998397" y="247332"/>
                </a:lnTo>
                <a:lnTo>
                  <a:pt x="1021359" y="222580"/>
                </a:lnTo>
                <a:lnTo>
                  <a:pt x="1055395" y="213169"/>
                </a:lnTo>
                <a:lnTo>
                  <a:pt x="1088174" y="222580"/>
                </a:lnTo>
                <a:lnTo>
                  <a:pt x="1110449" y="247230"/>
                </a:lnTo>
                <a:lnTo>
                  <a:pt x="1123149" y="281889"/>
                </a:lnTo>
                <a:lnTo>
                  <a:pt x="1127175" y="321259"/>
                </a:lnTo>
                <a:lnTo>
                  <a:pt x="1127175" y="144729"/>
                </a:lnTo>
                <a:lnTo>
                  <a:pt x="1111783" y="138658"/>
                </a:lnTo>
                <a:lnTo>
                  <a:pt x="1059827" y="132511"/>
                </a:lnTo>
                <a:lnTo>
                  <a:pt x="1012253" y="136982"/>
                </a:lnTo>
                <a:lnTo>
                  <a:pt x="970229" y="150050"/>
                </a:lnTo>
                <a:lnTo>
                  <a:pt x="934402" y="171119"/>
                </a:lnTo>
                <a:lnTo>
                  <a:pt x="905408" y="199644"/>
                </a:lnTo>
                <a:lnTo>
                  <a:pt x="883894" y="235051"/>
                </a:lnTo>
                <a:lnTo>
                  <a:pt x="870508" y="276745"/>
                </a:lnTo>
                <a:lnTo>
                  <a:pt x="865911" y="324192"/>
                </a:lnTo>
                <a:lnTo>
                  <a:pt x="872426" y="378625"/>
                </a:lnTo>
                <a:lnTo>
                  <a:pt x="890930" y="424548"/>
                </a:lnTo>
                <a:lnTo>
                  <a:pt x="919848" y="461340"/>
                </a:lnTo>
                <a:lnTo>
                  <a:pt x="957580" y="488378"/>
                </a:lnTo>
                <a:lnTo>
                  <a:pt x="1002538" y="505066"/>
                </a:lnTo>
                <a:lnTo>
                  <a:pt x="1053160" y="510755"/>
                </a:lnTo>
                <a:lnTo>
                  <a:pt x="1053909" y="510755"/>
                </a:lnTo>
                <a:lnTo>
                  <a:pt x="1094740" y="507009"/>
                </a:lnTo>
                <a:lnTo>
                  <a:pt x="1133703" y="495655"/>
                </a:lnTo>
                <a:lnTo>
                  <a:pt x="1169187" y="476491"/>
                </a:lnTo>
                <a:lnTo>
                  <a:pt x="1199578" y="449364"/>
                </a:lnTo>
                <a:lnTo>
                  <a:pt x="1223276" y="414070"/>
                </a:lnTo>
                <a:lnTo>
                  <a:pt x="1238669" y="370433"/>
                </a:lnTo>
                <a:lnTo>
                  <a:pt x="1244155" y="318274"/>
                </a:lnTo>
                <a:close/>
              </a:path>
              <a:path w="1576070" h="511175">
                <a:moveTo>
                  <a:pt x="1575854" y="146558"/>
                </a:moveTo>
                <a:lnTo>
                  <a:pt x="1556600" y="140614"/>
                </a:lnTo>
                <a:lnTo>
                  <a:pt x="1535125" y="136194"/>
                </a:lnTo>
                <a:lnTo>
                  <a:pt x="1512557" y="133451"/>
                </a:lnTo>
                <a:lnTo>
                  <a:pt x="1489964" y="132499"/>
                </a:lnTo>
                <a:lnTo>
                  <a:pt x="1436077" y="137604"/>
                </a:lnTo>
                <a:lnTo>
                  <a:pt x="1389964" y="152133"/>
                </a:lnTo>
                <a:lnTo>
                  <a:pt x="1351838" y="174917"/>
                </a:lnTo>
                <a:lnTo>
                  <a:pt x="1321866" y="204762"/>
                </a:lnTo>
                <a:lnTo>
                  <a:pt x="1300238" y="240499"/>
                </a:lnTo>
                <a:lnTo>
                  <a:pt x="1287132" y="280949"/>
                </a:lnTo>
                <a:lnTo>
                  <a:pt x="1282712" y="324942"/>
                </a:lnTo>
                <a:lnTo>
                  <a:pt x="1287195" y="371144"/>
                </a:lnTo>
                <a:lnTo>
                  <a:pt x="1300264" y="411645"/>
                </a:lnTo>
                <a:lnTo>
                  <a:pt x="1321346" y="445947"/>
                </a:lnTo>
                <a:lnTo>
                  <a:pt x="1349870" y="473532"/>
                </a:lnTo>
                <a:lnTo>
                  <a:pt x="1385277" y="493864"/>
                </a:lnTo>
                <a:lnTo>
                  <a:pt x="1426984" y="506450"/>
                </a:lnTo>
                <a:lnTo>
                  <a:pt x="1474431" y="510755"/>
                </a:lnTo>
                <a:lnTo>
                  <a:pt x="1505470" y="509460"/>
                </a:lnTo>
                <a:lnTo>
                  <a:pt x="1556994" y="500468"/>
                </a:lnTo>
                <a:lnTo>
                  <a:pt x="1561782" y="410832"/>
                </a:lnTo>
                <a:lnTo>
                  <a:pt x="1548282" y="415810"/>
                </a:lnTo>
                <a:lnTo>
                  <a:pt x="1533194" y="419531"/>
                </a:lnTo>
                <a:lnTo>
                  <a:pt x="1516278" y="421868"/>
                </a:lnTo>
                <a:lnTo>
                  <a:pt x="1497355" y="422681"/>
                </a:lnTo>
                <a:lnTo>
                  <a:pt x="1458760" y="416090"/>
                </a:lnTo>
                <a:lnTo>
                  <a:pt x="1427226" y="396582"/>
                </a:lnTo>
                <a:lnTo>
                  <a:pt x="1405966" y="364591"/>
                </a:lnTo>
                <a:lnTo>
                  <a:pt x="1398155" y="320522"/>
                </a:lnTo>
                <a:lnTo>
                  <a:pt x="1404683" y="279692"/>
                </a:lnTo>
                <a:lnTo>
                  <a:pt x="1424178" y="247599"/>
                </a:lnTo>
                <a:lnTo>
                  <a:pt x="1454924" y="226606"/>
                </a:lnTo>
                <a:lnTo>
                  <a:pt x="1495171" y="219087"/>
                </a:lnTo>
                <a:lnTo>
                  <a:pt x="1515630" y="219989"/>
                </a:lnTo>
                <a:lnTo>
                  <a:pt x="1532737" y="222427"/>
                </a:lnTo>
                <a:lnTo>
                  <a:pt x="1546796" y="225971"/>
                </a:lnTo>
                <a:lnTo>
                  <a:pt x="1558086" y="230212"/>
                </a:lnTo>
                <a:lnTo>
                  <a:pt x="1575854" y="146558"/>
                </a:lnTo>
                <a:close/>
              </a:path>
            </a:pathLst>
          </a:custGeom>
          <a:solidFill>
            <a:srgbClr val="000000"/>
          </a:solidFill>
        </p:spPr>
        <p:txBody>
          <a:bodyPr wrap="square" lIns="0" tIns="0" rIns="0" bIns="0" rtlCol="0"/>
          <a:lstStyle/>
          <a:p>
            <a:endParaRPr sz="1092"/>
          </a:p>
        </p:txBody>
      </p:sp>
      <p:sp>
        <p:nvSpPr>
          <p:cNvPr id="12" name="object 3">
            <a:extLst>
              <a:ext uri="{FF2B5EF4-FFF2-40B4-BE49-F238E27FC236}">
                <a16:creationId xmlns:a16="http://schemas.microsoft.com/office/drawing/2014/main" id="{AB72D184-1BCC-8E4D-AB97-E7C9B55D20C7}"/>
              </a:ext>
            </a:extLst>
          </p:cNvPr>
          <p:cNvSpPr/>
          <p:nvPr userDrawn="1"/>
        </p:nvSpPr>
        <p:spPr>
          <a:xfrm>
            <a:off x="1462952" y="6212763"/>
            <a:ext cx="229515" cy="284948"/>
          </a:xfrm>
          <a:custGeom>
            <a:avLst/>
            <a:gdLst/>
            <a:ahLst/>
            <a:cxnLst/>
            <a:rect l="l" t="t" r="r" b="b"/>
            <a:pathLst>
              <a:path w="378460" h="469900">
                <a:moveTo>
                  <a:pt x="377967" y="0"/>
                </a:moveTo>
                <a:lnTo>
                  <a:pt x="273688" y="0"/>
                </a:lnTo>
                <a:lnTo>
                  <a:pt x="273688" y="266117"/>
                </a:lnTo>
                <a:lnTo>
                  <a:pt x="268116" y="319317"/>
                </a:lnTo>
                <a:lnTo>
                  <a:pt x="251744" y="356757"/>
                </a:lnTo>
                <a:lnTo>
                  <a:pt x="225083" y="378889"/>
                </a:lnTo>
                <a:lnTo>
                  <a:pt x="188643" y="386166"/>
                </a:lnTo>
                <a:lnTo>
                  <a:pt x="152992" y="378600"/>
                </a:lnTo>
                <a:lnTo>
                  <a:pt x="126738" y="355987"/>
                </a:lnTo>
                <a:lnTo>
                  <a:pt x="110518" y="318451"/>
                </a:lnTo>
                <a:lnTo>
                  <a:pt x="104970" y="266117"/>
                </a:lnTo>
                <a:lnTo>
                  <a:pt x="104970" y="0"/>
                </a:lnTo>
                <a:lnTo>
                  <a:pt x="0" y="0"/>
                </a:lnTo>
                <a:lnTo>
                  <a:pt x="0" y="257897"/>
                </a:lnTo>
                <a:lnTo>
                  <a:pt x="4140" y="316080"/>
                </a:lnTo>
                <a:lnTo>
                  <a:pt x="16320" y="364420"/>
                </a:lnTo>
                <a:lnTo>
                  <a:pt x="36180" y="403244"/>
                </a:lnTo>
                <a:lnTo>
                  <a:pt x="63360" y="432875"/>
                </a:lnTo>
                <a:lnTo>
                  <a:pt x="97498" y="453638"/>
                </a:lnTo>
                <a:lnTo>
                  <a:pt x="138234" y="465858"/>
                </a:lnTo>
                <a:lnTo>
                  <a:pt x="185209" y="469860"/>
                </a:lnTo>
                <a:lnTo>
                  <a:pt x="233897" y="465682"/>
                </a:lnTo>
                <a:lnTo>
                  <a:pt x="276216" y="453068"/>
                </a:lnTo>
                <a:lnTo>
                  <a:pt x="311756" y="431899"/>
                </a:lnTo>
                <a:lnTo>
                  <a:pt x="340111" y="402056"/>
                </a:lnTo>
                <a:lnTo>
                  <a:pt x="360870" y="363417"/>
                </a:lnTo>
                <a:lnTo>
                  <a:pt x="373625" y="315865"/>
                </a:lnTo>
                <a:lnTo>
                  <a:pt x="377967" y="259280"/>
                </a:lnTo>
                <a:lnTo>
                  <a:pt x="377967" y="0"/>
                </a:lnTo>
                <a:close/>
              </a:path>
            </a:pathLst>
          </a:custGeom>
          <a:solidFill>
            <a:srgbClr val="000000"/>
          </a:solidFill>
        </p:spPr>
        <p:txBody>
          <a:bodyPr wrap="square" lIns="0" tIns="0" rIns="0" bIns="0" rtlCol="0"/>
          <a:lstStyle/>
          <a:p>
            <a:endParaRPr sz="1092"/>
          </a:p>
        </p:txBody>
      </p:sp>
      <p:grpSp>
        <p:nvGrpSpPr>
          <p:cNvPr id="13" name="object 4">
            <a:extLst>
              <a:ext uri="{FF2B5EF4-FFF2-40B4-BE49-F238E27FC236}">
                <a16:creationId xmlns:a16="http://schemas.microsoft.com/office/drawing/2014/main" id="{A2800012-DA06-CF45-A47A-D4B30EA37B75}"/>
              </a:ext>
            </a:extLst>
          </p:cNvPr>
          <p:cNvGrpSpPr/>
          <p:nvPr userDrawn="1"/>
        </p:nvGrpSpPr>
        <p:grpSpPr>
          <a:xfrm>
            <a:off x="1723953" y="6135384"/>
            <a:ext cx="259167" cy="362346"/>
            <a:chOff x="2842727" y="10117702"/>
            <a:chExt cx="427355" cy="597535"/>
          </a:xfrm>
        </p:grpSpPr>
        <p:sp>
          <p:nvSpPr>
            <p:cNvPr id="14" name="object 5">
              <a:extLst>
                <a:ext uri="{FF2B5EF4-FFF2-40B4-BE49-F238E27FC236}">
                  <a16:creationId xmlns:a16="http://schemas.microsoft.com/office/drawing/2014/main" id="{039AC548-D805-B546-AF98-3B421C054969}"/>
                </a:ext>
              </a:extLst>
            </p:cNvPr>
            <p:cNvSpPr/>
            <p:nvPr/>
          </p:nvSpPr>
          <p:spPr>
            <a:xfrm>
              <a:off x="2842727" y="10237764"/>
              <a:ext cx="366395" cy="477520"/>
            </a:xfrm>
            <a:custGeom>
              <a:avLst/>
              <a:gdLst/>
              <a:ahLst/>
              <a:cxnLst/>
              <a:rect l="l" t="t" r="r" b="b"/>
              <a:pathLst>
                <a:path w="366394" h="477520">
                  <a:moveTo>
                    <a:pt x="252421" y="0"/>
                  </a:moveTo>
                  <a:lnTo>
                    <a:pt x="206913" y="3226"/>
                  </a:lnTo>
                  <a:lnTo>
                    <a:pt x="164136" y="12810"/>
                  </a:lnTo>
                  <a:lnTo>
                    <a:pt x="124791" y="28603"/>
                  </a:lnTo>
                  <a:lnTo>
                    <a:pt x="89578" y="50459"/>
                  </a:lnTo>
                  <a:lnTo>
                    <a:pt x="59197" y="78232"/>
                  </a:lnTo>
                  <a:lnTo>
                    <a:pt x="34348" y="111776"/>
                  </a:lnTo>
                  <a:lnTo>
                    <a:pt x="15732" y="150943"/>
                  </a:lnTo>
                  <a:lnTo>
                    <a:pt x="4049" y="195587"/>
                  </a:lnTo>
                  <a:lnTo>
                    <a:pt x="0" y="245563"/>
                  </a:lnTo>
                  <a:lnTo>
                    <a:pt x="3849" y="293331"/>
                  </a:lnTo>
                  <a:lnTo>
                    <a:pt x="15359" y="337340"/>
                  </a:lnTo>
                  <a:lnTo>
                    <a:pt x="34475" y="376785"/>
                  </a:lnTo>
                  <a:lnTo>
                    <a:pt x="61138" y="410861"/>
                  </a:lnTo>
                  <a:lnTo>
                    <a:pt x="95292" y="438765"/>
                  </a:lnTo>
                  <a:lnTo>
                    <a:pt x="136882" y="459692"/>
                  </a:lnTo>
                  <a:lnTo>
                    <a:pt x="185849" y="472838"/>
                  </a:lnTo>
                  <a:lnTo>
                    <a:pt x="242139" y="477399"/>
                  </a:lnTo>
                  <a:lnTo>
                    <a:pt x="281711" y="475535"/>
                  </a:lnTo>
                  <a:lnTo>
                    <a:pt x="315367" y="470716"/>
                  </a:lnTo>
                  <a:lnTo>
                    <a:pt x="342072" y="464093"/>
                  </a:lnTo>
                  <a:lnTo>
                    <a:pt x="360795" y="456823"/>
                  </a:lnTo>
                  <a:lnTo>
                    <a:pt x="345036" y="375213"/>
                  </a:lnTo>
                  <a:lnTo>
                    <a:pt x="327174" y="381031"/>
                  </a:lnTo>
                  <a:lnTo>
                    <a:pt x="305583" y="385825"/>
                  </a:lnTo>
                  <a:lnTo>
                    <a:pt x="281936" y="389081"/>
                  </a:lnTo>
                  <a:lnTo>
                    <a:pt x="257908" y="390281"/>
                  </a:lnTo>
                  <a:lnTo>
                    <a:pt x="206680" y="383477"/>
                  </a:lnTo>
                  <a:lnTo>
                    <a:pt x="165463" y="363832"/>
                  </a:lnTo>
                  <a:lnTo>
                    <a:pt x="135046" y="332499"/>
                  </a:lnTo>
                  <a:lnTo>
                    <a:pt x="116217" y="290629"/>
                  </a:lnTo>
                  <a:lnTo>
                    <a:pt x="109766" y="239374"/>
                  </a:lnTo>
                  <a:lnTo>
                    <a:pt x="117134" y="183960"/>
                  </a:lnTo>
                  <a:lnTo>
                    <a:pt x="137767" y="141083"/>
                  </a:lnTo>
                  <a:lnTo>
                    <a:pt x="169464" y="110615"/>
                  </a:lnTo>
                  <a:lnTo>
                    <a:pt x="210018" y="92429"/>
                  </a:lnTo>
                  <a:lnTo>
                    <a:pt x="257227" y="86395"/>
                  </a:lnTo>
                  <a:lnTo>
                    <a:pt x="283580" y="87824"/>
                  </a:lnTo>
                  <a:lnTo>
                    <a:pt x="307041" y="91638"/>
                  </a:lnTo>
                  <a:lnTo>
                    <a:pt x="327548" y="97129"/>
                  </a:lnTo>
                  <a:lnTo>
                    <a:pt x="345036" y="103588"/>
                  </a:lnTo>
                  <a:lnTo>
                    <a:pt x="366302" y="20575"/>
                  </a:lnTo>
                  <a:lnTo>
                    <a:pt x="348314" y="13309"/>
                  </a:lnTo>
                  <a:lnTo>
                    <a:pt x="322736" y="6686"/>
                  </a:lnTo>
                  <a:lnTo>
                    <a:pt x="290470" y="1864"/>
                  </a:lnTo>
                  <a:lnTo>
                    <a:pt x="252421" y="0"/>
                  </a:lnTo>
                  <a:close/>
                </a:path>
              </a:pathLst>
            </a:custGeom>
            <a:solidFill>
              <a:srgbClr val="000000"/>
            </a:solidFill>
          </p:spPr>
          <p:txBody>
            <a:bodyPr wrap="square" lIns="0" tIns="0" rIns="0" bIns="0" rtlCol="0"/>
            <a:lstStyle/>
            <a:p>
              <a:endParaRPr sz="1092"/>
            </a:p>
          </p:txBody>
        </p:sp>
        <p:pic>
          <p:nvPicPr>
            <p:cNvPr id="15" name="object 6">
              <a:extLst>
                <a:ext uri="{FF2B5EF4-FFF2-40B4-BE49-F238E27FC236}">
                  <a16:creationId xmlns:a16="http://schemas.microsoft.com/office/drawing/2014/main" id="{DAA5A1C9-3FFD-F741-93B2-F1CDA55129CC}"/>
                </a:ext>
              </a:extLst>
            </p:cNvPr>
            <p:cNvPicPr/>
            <p:nvPr/>
          </p:nvPicPr>
          <p:blipFill>
            <a:blip r:embed="rId2" cstate="email">
              <a:extLst>
                <a:ext uri="{28A0092B-C50C-407E-A947-70E740481C1C}">
                  <a14:useLocalDpi xmlns:a14="http://schemas.microsoft.com/office/drawing/2010/main"/>
                </a:ext>
              </a:extLst>
            </a:blip>
            <a:stretch>
              <a:fillRect/>
            </a:stretch>
          </p:blipFill>
          <p:spPr>
            <a:xfrm>
              <a:off x="3157442" y="10117702"/>
              <a:ext cx="112300" cy="112268"/>
            </a:xfrm>
            <a:prstGeom prst="rect">
              <a:avLst/>
            </a:prstGeom>
          </p:spPr>
        </p:pic>
      </p:grpSp>
      <p:sp>
        <p:nvSpPr>
          <p:cNvPr id="16" name="object 7">
            <a:extLst>
              <a:ext uri="{FF2B5EF4-FFF2-40B4-BE49-F238E27FC236}">
                <a16:creationId xmlns:a16="http://schemas.microsoft.com/office/drawing/2014/main" id="{2AF2BE2F-4D9A-CF4D-AF78-BAD6CC1B2837}"/>
              </a:ext>
            </a:extLst>
          </p:cNvPr>
          <p:cNvSpPr/>
          <p:nvPr userDrawn="1"/>
        </p:nvSpPr>
        <p:spPr>
          <a:xfrm>
            <a:off x="10819314" y="397869"/>
            <a:ext cx="1360529" cy="643058"/>
          </a:xfrm>
          <a:custGeom>
            <a:avLst/>
            <a:gdLst/>
            <a:ahLst/>
            <a:cxnLst/>
            <a:rect l="l" t="t" r="r" b="b"/>
            <a:pathLst>
              <a:path w="2243455" h="1060450">
                <a:moveTo>
                  <a:pt x="2243429" y="0"/>
                </a:moveTo>
                <a:lnTo>
                  <a:pt x="0" y="0"/>
                </a:lnTo>
                <a:lnTo>
                  <a:pt x="0" y="1059999"/>
                </a:lnTo>
                <a:lnTo>
                  <a:pt x="2243429" y="1059999"/>
                </a:lnTo>
                <a:lnTo>
                  <a:pt x="2243429" y="0"/>
                </a:lnTo>
                <a:close/>
              </a:path>
            </a:pathLst>
          </a:custGeom>
          <a:solidFill>
            <a:srgbClr val="257CE1"/>
          </a:solidFill>
        </p:spPr>
        <p:txBody>
          <a:bodyPr wrap="square" lIns="0" tIns="0" rIns="0" bIns="0" rtlCol="0"/>
          <a:lstStyle/>
          <a:p>
            <a:endParaRPr sz="1092"/>
          </a:p>
        </p:txBody>
      </p:sp>
      <p:sp>
        <p:nvSpPr>
          <p:cNvPr id="18" name="Marcador de texto 17">
            <a:extLst>
              <a:ext uri="{FF2B5EF4-FFF2-40B4-BE49-F238E27FC236}">
                <a16:creationId xmlns:a16="http://schemas.microsoft.com/office/drawing/2014/main" id="{E6AC5AA0-C4FD-A742-898F-2F81DD6B4DF8}"/>
              </a:ext>
            </a:extLst>
          </p:cNvPr>
          <p:cNvSpPr>
            <a:spLocks noGrp="1"/>
          </p:cNvSpPr>
          <p:nvPr>
            <p:ph type="body" sz="quarter" idx="10"/>
          </p:nvPr>
        </p:nvSpPr>
        <p:spPr>
          <a:xfrm>
            <a:off x="441022" y="458108"/>
            <a:ext cx="10183655" cy="447927"/>
          </a:xfrm>
        </p:spPr>
        <p:txBody>
          <a:bodyPr/>
          <a:lstStyle>
            <a:lvl1pPr algn="r">
              <a:defRPr sz="2911" b="1">
                <a:latin typeface="Arial" panose="020B0604020202020204" pitchFamily="34" charset="0"/>
                <a:cs typeface="Arial" panose="020B0604020202020204" pitchFamily="34" charset="0"/>
              </a:defRPr>
            </a:lvl1pPr>
          </a:lstStyle>
          <a:p>
            <a:r>
              <a:rPr lang="es-ES" dirty="0"/>
              <a:t>Editar los estilos de texto del patrón</a:t>
            </a:r>
            <a:endParaRPr lang="es-CL" dirty="0"/>
          </a:p>
        </p:txBody>
      </p:sp>
    </p:spTree>
    <p:extLst>
      <p:ext uri="{BB962C8B-B14F-4D97-AF65-F5344CB8AC3E}">
        <p14:creationId xmlns:p14="http://schemas.microsoft.com/office/powerpoint/2010/main" val="277414782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2_Blank">
    <p:spTree>
      <p:nvGrpSpPr>
        <p:cNvPr id="1" name=""/>
        <p:cNvGrpSpPr/>
        <p:nvPr/>
      </p:nvGrpSpPr>
      <p:grpSpPr>
        <a:xfrm>
          <a:off x="0" y="0"/>
          <a:ext cx="0" cy="0"/>
          <a:chOff x="0" y="0"/>
          <a:chExt cx="0" cy="0"/>
        </a:xfrm>
      </p:grpSpPr>
      <p:sp>
        <p:nvSpPr>
          <p:cNvPr id="11" name="object 2">
            <a:extLst>
              <a:ext uri="{FF2B5EF4-FFF2-40B4-BE49-F238E27FC236}">
                <a16:creationId xmlns:a16="http://schemas.microsoft.com/office/drawing/2014/main" id="{248CA032-B7CF-AC47-80C3-3DC0FECADE87}"/>
              </a:ext>
            </a:extLst>
          </p:cNvPr>
          <p:cNvSpPr/>
          <p:nvPr userDrawn="1"/>
        </p:nvSpPr>
        <p:spPr>
          <a:xfrm>
            <a:off x="441022" y="6186690"/>
            <a:ext cx="955797" cy="309977"/>
          </a:xfrm>
          <a:custGeom>
            <a:avLst/>
            <a:gdLst/>
            <a:ahLst/>
            <a:cxnLst/>
            <a:rect l="l" t="t" r="r" b="b"/>
            <a:pathLst>
              <a:path w="1576070" h="511175">
                <a:moveTo>
                  <a:pt x="441172" y="241312"/>
                </a:moveTo>
                <a:lnTo>
                  <a:pt x="435267" y="179641"/>
                </a:lnTo>
                <a:lnTo>
                  <a:pt x="418414" y="127673"/>
                </a:lnTo>
                <a:lnTo>
                  <a:pt x="392747" y="86601"/>
                </a:lnTo>
                <a:lnTo>
                  <a:pt x="391845" y="85153"/>
                </a:lnTo>
                <a:lnTo>
                  <a:pt x="356819" y="51803"/>
                </a:lnTo>
                <a:lnTo>
                  <a:pt x="322008" y="30734"/>
                </a:lnTo>
                <a:lnTo>
                  <a:pt x="322008" y="245008"/>
                </a:lnTo>
                <a:lnTo>
                  <a:pt x="316547" y="299389"/>
                </a:lnTo>
                <a:lnTo>
                  <a:pt x="300736" y="343433"/>
                </a:lnTo>
                <a:lnTo>
                  <a:pt x="275463" y="377329"/>
                </a:lnTo>
                <a:lnTo>
                  <a:pt x="241617" y="401231"/>
                </a:lnTo>
                <a:lnTo>
                  <a:pt x="200088" y="415315"/>
                </a:lnTo>
                <a:lnTo>
                  <a:pt x="151752" y="419722"/>
                </a:lnTo>
                <a:lnTo>
                  <a:pt x="141351" y="419684"/>
                </a:lnTo>
                <a:lnTo>
                  <a:pt x="130746" y="419442"/>
                </a:lnTo>
                <a:lnTo>
                  <a:pt x="120827" y="418769"/>
                </a:lnTo>
                <a:lnTo>
                  <a:pt x="112496" y="417474"/>
                </a:lnTo>
                <a:lnTo>
                  <a:pt x="112496" y="91033"/>
                </a:lnTo>
                <a:lnTo>
                  <a:pt x="121119" y="89408"/>
                </a:lnTo>
                <a:lnTo>
                  <a:pt x="132499" y="87985"/>
                </a:lnTo>
                <a:lnTo>
                  <a:pt x="146659" y="86982"/>
                </a:lnTo>
                <a:lnTo>
                  <a:pt x="163601" y="86601"/>
                </a:lnTo>
                <a:lnTo>
                  <a:pt x="209257" y="90881"/>
                </a:lnTo>
                <a:lnTo>
                  <a:pt x="248094" y="103809"/>
                </a:lnTo>
                <a:lnTo>
                  <a:pt x="279450" y="125552"/>
                </a:lnTo>
                <a:lnTo>
                  <a:pt x="302653" y="156235"/>
                </a:lnTo>
                <a:lnTo>
                  <a:pt x="317055" y="196011"/>
                </a:lnTo>
                <a:lnTo>
                  <a:pt x="322008" y="245008"/>
                </a:lnTo>
                <a:lnTo>
                  <a:pt x="322008" y="30734"/>
                </a:lnTo>
                <a:lnTo>
                  <a:pt x="318211" y="28422"/>
                </a:lnTo>
                <a:lnTo>
                  <a:pt x="272313" y="12306"/>
                </a:lnTo>
                <a:lnTo>
                  <a:pt x="217411" y="2997"/>
                </a:lnTo>
                <a:lnTo>
                  <a:pt x="151752" y="0"/>
                </a:lnTo>
                <a:lnTo>
                  <a:pt x="110134" y="685"/>
                </a:lnTo>
                <a:lnTo>
                  <a:pt x="70319" y="2768"/>
                </a:lnTo>
                <a:lnTo>
                  <a:pt x="33286" y="6235"/>
                </a:lnTo>
                <a:lnTo>
                  <a:pt x="0" y="11099"/>
                </a:lnTo>
                <a:lnTo>
                  <a:pt x="0" y="500392"/>
                </a:lnTo>
                <a:lnTo>
                  <a:pt x="23342" y="503123"/>
                </a:lnTo>
                <a:lnTo>
                  <a:pt x="52374" y="505485"/>
                </a:lnTo>
                <a:lnTo>
                  <a:pt x="87236" y="507161"/>
                </a:lnTo>
                <a:lnTo>
                  <a:pt x="128054" y="507796"/>
                </a:lnTo>
                <a:lnTo>
                  <a:pt x="184556" y="505294"/>
                </a:lnTo>
                <a:lnTo>
                  <a:pt x="236435" y="497713"/>
                </a:lnTo>
                <a:lnTo>
                  <a:pt x="283171" y="484936"/>
                </a:lnTo>
                <a:lnTo>
                  <a:pt x="324205" y="466864"/>
                </a:lnTo>
                <a:lnTo>
                  <a:pt x="359029" y="443407"/>
                </a:lnTo>
                <a:lnTo>
                  <a:pt x="382054" y="419722"/>
                </a:lnTo>
                <a:lnTo>
                  <a:pt x="385749" y="415925"/>
                </a:lnTo>
                <a:lnTo>
                  <a:pt x="408393" y="382181"/>
                </a:lnTo>
                <a:lnTo>
                  <a:pt x="425894" y="341972"/>
                </a:lnTo>
                <a:lnTo>
                  <a:pt x="437172" y="295097"/>
                </a:lnTo>
                <a:lnTo>
                  <a:pt x="441172" y="241312"/>
                </a:lnTo>
                <a:close/>
              </a:path>
              <a:path w="1576070" h="511175">
                <a:moveTo>
                  <a:pt x="827582" y="502602"/>
                </a:moveTo>
                <a:lnTo>
                  <a:pt x="826503" y="478307"/>
                </a:lnTo>
                <a:lnTo>
                  <a:pt x="825550" y="450888"/>
                </a:lnTo>
                <a:lnTo>
                  <a:pt x="824865" y="420268"/>
                </a:lnTo>
                <a:lnTo>
                  <a:pt x="824611" y="386397"/>
                </a:lnTo>
                <a:lnTo>
                  <a:pt x="824611" y="140639"/>
                </a:lnTo>
                <a:lnTo>
                  <a:pt x="712089" y="140639"/>
                </a:lnTo>
                <a:lnTo>
                  <a:pt x="712089" y="365671"/>
                </a:lnTo>
                <a:lnTo>
                  <a:pt x="710641" y="373811"/>
                </a:lnTo>
                <a:lnTo>
                  <a:pt x="688695" y="406768"/>
                </a:lnTo>
                <a:lnTo>
                  <a:pt x="651395" y="419722"/>
                </a:lnTo>
                <a:lnTo>
                  <a:pt x="625627" y="413918"/>
                </a:lnTo>
                <a:lnTo>
                  <a:pt x="607910" y="397230"/>
                </a:lnTo>
                <a:lnTo>
                  <a:pt x="597687" y="370674"/>
                </a:lnTo>
                <a:lnTo>
                  <a:pt x="594398" y="335330"/>
                </a:lnTo>
                <a:lnTo>
                  <a:pt x="594398" y="140639"/>
                </a:lnTo>
                <a:lnTo>
                  <a:pt x="481888" y="140639"/>
                </a:lnTo>
                <a:lnTo>
                  <a:pt x="481888" y="353072"/>
                </a:lnTo>
                <a:lnTo>
                  <a:pt x="488022" y="412394"/>
                </a:lnTo>
                <a:lnTo>
                  <a:pt x="505383" y="456869"/>
                </a:lnTo>
                <a:lnTo>
                  <a:pt x="532409" y="487451"/>
                </a:lnTo>
                <a:lnTo>
                  <a:pt x="567537" y="505091"/>
                </a:lnTo>
                <a:lnTo>
                  <a:pt x="609206" y="510768"/>
                </a:lnTo>
                <a:lnTo>
                  <a:pt x="652399" y="504634"/>
                </a:lnTo>
                <a:lnTo>
                  <a:pt x="684987" y="489483"/>
                </a:lnTo>
                <a:lnTo>
                  <a:pt x="707986" y="470154"/>
                </a:lnTo>
                <a:lnTo>
                  <a:pt x="722452" y="451535"/>
                </a:lnTo>
                <a:lnTo>
                  <a:pt x="724674" y="451535"/>
                </a:lnTo>
                <a:lnTo>
                  <a:pt x="729869" y="502602"/>
                </a:lnTo>
                <a:lnTo>
                  <a:pt x="827582" y="502602"/>
                </a:lnTo>
                <a:close/>
              </a:path>
              <a:path w="1576070" h="511175">
                <a:moveTo>
                  <a:pt x="1244155" y="318274"/>
                </a:moveTo>
                <a:lnTo>
                  <a:pt x="1238161" y="266484"/>
                </a:lnTo>
                <a:lnTo>
                  <a:pt x="1220889" y="221424"/>
                </a:lnTo>
                <a:lnTo>
                  <a:pt x="1193355" y="184315"/>
                </a:lnTo>
                <a:lnTo>
                  <a:pt x="1156652" y="156324"/>
                </a:lnTo>
                <a:lnTo>
                  <a:pt x="1127175" y="144729"/>
                </a:lnTo>
                <a:lnTo>
                  <a:pt x="1127175" y="321259"/>
                </a:lnTo>
                <a:lnTo>
                  <a:pt x="1122210" y="365747"/>
                </a:lnTo>
                <a:lnTo>
                  <a:pt x="1107948" y="400088"/>
                </a:lnTo>
                <a:lnTo>
                  <a:pt x="1085354" y="422224"/>
                </a:lnTo>
                <a:lnTo>
                  <a:pt x="1055395" y="430072"/>
                </a:lnTo>
                <a:lnTo>
                  <a:pt x="1054658" y="430072"/>
                </a:lnTo>
                <a:lnTo>
                  <a:pt x="1023213" y="421817"/>
                </a:lnTo>
                <a:lnTo>
                  <a:pt x="1000252" y="399072"/>
                </a:lnTo>
                <a:lnTo>
                  <a:pt x="986155" y="364807"/>
                </a:lnTo>
                <a:lnTo>
                  <a:pt x="981367" y="322008"/>
                </a:lnTo>
                <a:lnTo>
                  <a:pt x="985443" y="282206"/>
                </a:lnTo>
                <a:lnTo>
                  <a:pt x="998397" y="247332"/>
                </a:lnTo>
                <a:lnTo>
                  <a:pt x="1021359" y="222580"/>
                </a:lnTo>
                <a:lnTo>
                  <a:pt x="1055395" y="213169"/>
                </a:lnTo>
                <a:lnTo>
                  <a:pt x="1088174" y="222580"/>
                </a:lnTo>
                <a:lnTo>
                  <a:pt x="1110449" y="247230"/>
                </a:lnTo>
                <a:lnTo>
                  <a:pt x="1123149" y="281889"/>
                </a:lnTo>
                <a:lnTo>
                  <a:pt x="1127175" y="321259"/>
                </a:lnTo>
                <a:lnTo>
                  <a:pt x="1127175" y="144729"/>
                </a:lnTo>
                <a:lnTo>
                  <a:pt x="1111783" y="138658"/>
                </a:lnTo>
                <a:lnTo>
                  <a:pt x="1059827" y="132511"/>
                </a:lnTo>
                <a:lnTo>
                  <a:pt x="1012253" y="136982"/>
                </a:lnTo>
                <a:lnTo>
                  <a:pt x="970229" y="150050"/>
                </a:lnTo>
                <a:lnTo>
                  <a:pt x="934402" y="171119"/>
                </a:lnTo>
                <a:lnTo>
                  <a:pt x="905408" y="199644"/>
                </a:lnTo>
                <a:lnTo>
                  <a:pt x="883894" y="235051"/>
                </a:lnTo>
                <a:lnTo>
                  <a:pt x="870508" y="276745"/>
                </a:lnTo>
                <a:lnTo>
                  <a:pt x="865911" y="324192"/>
                </a:lnTo>
                <a:lnTo>
                  <a:pt x="872426" y="378625"/>
                </a:lnTo>
                <a:lnTo>
                  <a:pt x="890930" y="424548"/>
                </a:lnTo>
                <a:lnTo>
                  <a:pt x="919848" y="461340"/>
                </a:lnTo>
                <a:lnTo>
                  <a:pt x="957580" y="488378"/>
                </a:lnTo>
                <a:lnTo>
                  <a:pt x="1002538" y="505066"/>
                </a:lnTo>
                <a:lnTo>
                  <a:pt x="1053160" y="510755"/>
                </a:lnTo>
                <a:lnTo>
                  <a:pt x="1053909" y="510755"/>
                </a:lnTo>
                <a:lnTo>
                  <a:pt x="1094740" y="507009"/>
                </a:lnTo>
                <a:lnTo>
                  <a:pt x="1133703" y="495655"/>
                </a:lnTo>
                <a:lnTo>
                  <a:pt x="1169187" y="476491"/>
                </a:lnTo>
                <a:lnTo>
                  <a:pt x="1199578" y="449364"/>
                </a:lnTo>
                <a:lnTo>
                  <a:pt x="1223276" y="414070"/>
                </a:lnTo>
                <a:lnTo>
                  <a:pt x="1238669" y="370433"/>
                </a:lnTo>
                <a:lnTo>
                  <a:pt x="1244155" y="318274"/>
                </a:lnTo>
                <a:close/>
              </a:path>
              <a:path w="1576070" h="511175">
                <a:moveTo>
                  <a:pt x="1575854" y="146558"/>
                </a:moveTo>
                <a:lnTo>
                  <a:pt x="1556600" y="140614"/>
                </a:lnTo>
                <a:lnTo>
                  <a:pt x="1535125" y="136194"/>
                </a:lnTo>
                <a:lnTo>
                  <a:pt x="1512557" y="133451"/>
                </a:lnTo>
                <a:lnTo>
                  <a:pt x="1489964" y="132499"/>
                </a:lnTo>
                <a:lnTo>
                  <a:pt x="1436077" y="137604"/>
                </a:lnTo>
                <a:lnTo>
                  <a:pt x="1389964" y="152133"/>
                </a:lnTo>
                <a:lnTo>
                  <a:pt x="1351838" y="174917"/>
                </a:lnTo>
                <a:lnTo>
                  <a:pt x="1321866" y="204762"/>
                </a:lnTo>
                <a:lnTo>
                  <a:pt x="1300238" y="240499"/>
                </a:lnTo>
                <a:lnTo>
                  <a:pt x="1287132" y="280949"/>
                </a:lnTo>
                <a:lnTo>
                  <a:pt x="1282712" y="324942"/>
                </a:lnTo>
                <a:lnTo>
                  <a:pt x="1287195" y="371144"/>
                </a:lnTo>
                <a:lnTo>
                  <a:pt x="1300264" y="411645"/>
                </a:lnTo>
                <a:lnTo>
                  <a:pt x="1321346" y="445947"/>
                </a:lnTo>
                <a:lnTo>
                  <a:pt x="1349870" y="473532"/>
                </a:lnTo>
                <a:lnTo>
                  <a:pt x="1385277" y="493864"/>
                </a:lnTo>
                <a:lnTo>
                  <a:pt x="1426984" y="506450"/>
                </a:lnTo>
                <a:lnTo>
                  <a:pt x="1474431" y="510755"/>
                </a:lnTo>
                <a:lnTo>
                  <a:pt x="1505470" y="509460"/>
                </a:lnTo>
                <a:lnTo>
                  <a:pt x="1556994" y="500468"/>
                </a:lnTo>
                <a:lnTo>
                  <a:pt x="1561782" y="410832"/>
                </a:lnTo>
                <a:lnTo>
                  <a:pt x="1548282" y="415810"/>
                </a:lnTo>
                <a:lnTo>
                  <a:pt x="1533194" y="419531"/>
                </a:lnTo>
                <a:lnTo>
                  <a:pt x="1516278" y="421868"/>
                </a:lnTo>
                <a:lnTo>
                  <a:pt x="1497355" y="422681"/>
                </a:lnTo>
                <a:lnTo>
                  <a:pt x="1458760" y="416090"/>
                </a:lnTo>
                <a:lnTo>
                  <a:pt x="1427226" y="396582"/>
                </a:lnTo>
                <a:lnTo>
                  <a:pt x="1405966" y="364591"/>
                </a:lnTo>
                <a:lnTo>
                  <a:pt x="1398155" y="320522"/>
                </a:lnTo>
                <a:lnTo>
                  <a:pt x="1404683" y="279692"/>
                </a:lnTo>
                <a:lnTo>
                  <a:pt x="1424178" y="247599"/>
                </a:lnTo>
                <a:lnTo>
                  <a:pt x="1454924" y="226606"/>
                </a:lnTo>
                <a:lnTo>
                  <a:pt x="1495171" y="219087"/>
                </a:lnTo>
                <a:lnTo>
                  <a:pt x="1515630" y="219989"/>
                </a:lnTo>
                <a:lnTo>
                  <a:pt x="1532737" y="222427"/>
                </a:lnTo>
                <a:lnTo>
                  <a:pt x="1546796" y="225971"/>
                </a:lnTo>
                <a:lnTo>
                  <a:pt x="1558086" y="230212"/>
                </a:lnTo>
                <a:lnTo>
                  <a:pt x="1575854" y="146558"/>
                </a:lnTo>
                <a:close/>
              </a:path>
            </a:pathLst>
          </a:custGeom>
          <a:solidFill>
            <a:srgbClr val="000000"/>
          </a:solidFill>
        </p:spPr>
        <p:txBody>
          <a:bodyPr wrap="square" lIns="0" tIns="0" rIns="0" bIns="0" rtlCol="0"/>
          <a:lstStyle/>
          <a:p>
            <a:endParaRPr sz="1092"/>
          </a:p>
        </p:txBody>
      </p:sp>
      <p:sp>
        <p:nvSpPr>
          <p:cNvPr id="12" name="object 3">
            <a:extLst>
              <a:ext uri="{FF2B5EF4-FFF2-40B4-BE49-F238E27FC236}">
                <a16:creationId xmlns:a16="http://schemas.microsoft.com/office/drawing/2014/main" id="{AB72D184-1BCC-8E4D-AB97-E7C9B55D20C7}"/>
              </a:ext>
            </a:extLst>
          </p:cNvPr>
          <p:cNvSpPr/>
          <p:nvPr userDrawn="1"/>
        </p:nvSpPr>
        <p:spPr>
          <a:xfrm>
            <a:off x="1462952" y="6212763"/>
            <a:ext cx="229515" cy="284948"/>
          </a:xfrm>
          <a:custGeom>
            <a:avLst/>
            <a:gdLst/>
            <a:ahLst/>
            <a:cxnLst/>
            <a:rect l="l" t="t" r="r" b="b"/>
            <a:pathLst>
              <a:path w="378460" h="469900">
                <a:moveTo>
                  <a:pt x="377967" y="0"/>
                </a:moveTo>
                <a:lnTo>
                  <a:pt x="273688" y="0"/>
                </a:lnTo>
                <a:lnTo>
                  <a:pt x="273688" y="266117"/>
                </a:lnTo>
                <a:lnTo>
                  <a:pt x="268116" y="319317"/>
                </a:lnTo>
                <a:lnTo>
                  <a:pt x="251744" y="356757"/>
                </a:lnTo>
                <a:lnTo>
                  <a:pt x="225083" y="378889"/>
                </a:lnTo>
                <a:lnTo>
                  <a:pt x="188643" y="386166"/>
                </a:lnTo>
                <a:lnTo>
                  <a:pt x="152992" y="378600"/>
                </a:lnTo>
                <a:lnTo>
                  <a:pt x="126738" y="355987"/>
                </a:lnTo>
                <a:lnTo>
                  <a:pt x="110518" y="318451"/>
                </a:lnTo>
                <a:lnTo>
                  <a:pt x="104970" y="266117"/>
                </a:lnTo>
                <a:lnTo>
                  <a:pt x="104970" y="0"/>
                </a:lnTo>
                <a:lnTo>
                  <a:pt x="0" y="0"/>
                </a:lnTo>
                <a:lnTo>
                  <a:pt x="0" y="257897"/>
                </a:lnTo>
                <a:lnTo>
                  <a:pt x="4140" y="316080"/>
                </a:lnTo>
                <a:lnTo>
                  <a:pt x="16320" y="364420"/>
                </a:lnTo>
                <a:lnTo>
                  <a:pt x="36180" y="403244"/>
                </a:lnTo>
                <a:lnTo>
                  <a:pt x="63360" y="432875"/>
                </a:lnTo>
                <a:lnTo>
                  <a:pt x="97498" y="453638"/>
                </a:lnTo>
                <a:lnTo>
                  <a:pt x="138234" y="465858"/>
                </a:lnTo>
                <a:lnTo>
                  <a:pt x="185209" y="469860"/>
                </a:lnTo>
                <a:lnTo>
                  <a:pt x="233897" y="465682"/>
                </a:lnTo>
                <a:lnTo>
                  <a:pt x="276216" y="453068"/>
                </a:lnTo>
                <a:lnTo>
                  <a:pt x="311756" y="431899"/>
                </a:lnTo>
                <a:lnTo>
                  <a:pt x="340111" y="402056"/>
                </a:lnTo>
                <a:lnTo>
                  <a:pt x="360870" y="363417"/>
                </a:lnTo>
                <a:lnTo>
                  <a:pt x="373625" y="315865"/>
                </a:lnTo>
                <a:lnTo>
                  <a:pt x="377967" y="259280"/>
                </a:lnTo>
                <a:lnTo>
                  <a:pt x="377967" y="0"/>
                </a:lnTo>
                <a:close/>
              </a:path>
            </a:pathLst>
          </a:custGeom>
          <a:solidFill>
            <a:srgbClr val="000000"/>
          </a:solidFill>
        </p:spPr>
        <p:txBody>
          <a:bodyPr wrap="square" lIns="0" tIns="0" rIns="0" bIns="0" rtlCol="0"/>
          <a:lstStyle/>
          <a:p>
            <a:endParaRPr sz="1092"/>
          </a:p>
        </p:txBody>
      </p:sp>
      <p:grpSp>
        <p:nvGrpSpPr>
          <p:cNvPr id="13" name="object 4">
            <a:extLst>
              <a:ext uri="{FF2B5EF4-FFF2-40B4-BE49-F238E27FC236}">
                <a16:creationId xmlns:a16="http://schemas.microsoft.com/office/drawing/2014/main" id="{A2800012-DA06-CF45-A47A-D4B30EA37B75}"/>
              </a:ext>
            </a:extLst>
          </p:cNvPr>
          <p:cNvGrpSpPr/>
          <p:nvPr userDrawn="1"/>
        </p:nvGrpSpPr>
        <p:grpSpPr>
          <a:xfrm>
            <a:off x="1723953" y="6135384"/>
            <a:ext cx="259167" cy="362346"/>
            <a:chOff x="2842727" y="10117702"/>
            <a:chExt cx="427355" cy="597535"/>
          </a:xfrm>
        </p:grpSpPr>
        <p:sp>
          <p:nvSpPr>
            <p:cNvPr id="14" name="object 5">
              <a:extLst>
                <a:ext uri="{FF2B5EF4-FFF2-40B4-BE49-F238E27FC236}">
                  <a16:creationId xmlns:a16="http://schemas.microsoft.com/office/drawing/2014/main" id="{039AC548-D805-B546-AF98-3B421C054969}"/>
                </a:ext>
              </a:extLst>
            </p:cNvPr>
            <p:cNvSpPr/>
            <p:nvPr/>
          </p:nvSpPr>
          <p:spPr>
            <a:xfrm>
              <a:off x="2842727" y="10237764"/>
              <a:ext cx="366395" cy="477520"/>
            </a:xfrm>
            <a:custGeom>
              <a:avLst/>
              <a:gdLst/>
              <a:ahLst/>
              <a:cxnLst/>
              <a:rect l="l" t="t" r="r" b="b"/>
              <a:pathLst>
                <a:path w="366394" h="477520">
                  <a:moveTo>
                    <a:pt x="252421" y="0"/>
                  </a:moveTo>
                  <a:lnTo>
                    <a:pt x="206913" y="3226"/>
                  </a:lnTo>
                  <a:lnTo>
                    <a:pt x="164136" y="12810"/>
                  </a:lnTo>
                  <a:lnTo>
                    <a:pt x="124791" y="28603"/>
                  </a:lnTo>
                  <a:lnTo>
                    <a:pt x="89578" y="50459"/>
                  </a:lnTo>
                  <a:lnTo>
                    <a:pt x="59197" y="78232"/>
                  </a:lnTo>
                  <a:lnTo>
                    <a:pt x="34348" y="111776"/>
                  </a:lnTo>
                  <a:lnTo>
                    <a:pt x="15732" y="150943"/>
                  </a:lnTo>
                  <a:lnTo>
                    <a:pt x="4049" y="195587"/>
                  </a:lnTo>
                  <a:lnTo>
                    <a:pt x="0" y="245563"/>
                  </a:lnTo>
                  <a:lnTo>
                    <a:pt x="3849" y="293331"/>
                  </a:lnTo>
                  <a:lnTo>
                    <a:pt x="15359" y="337340"/>
                  </a:lnTo>
                  <a:lnTo>
                    <a:pt x="34475" y="376785"/>
                  </a:lnTo>
                  <a:lnTo>
                    <a:pt x="61138" y="410861"/>
                  </a:lnTo>
                  <a:lnTo>
                    <a:pt x="95292" y="438765"/>
                  </a:lnTo>
                  <a:lnTo>
                    <a:pt x="136882" y="459692"/>
                  </a:lnTo>
                  <a:lnTo>
                    <a:pt x="185849" y="472838"/>
                  </a:lnTo>
                  <a:lnTo>
                    <a:pt x="242139" y="477399"/>
                  </a:lnTo>
                  <a:lnTo>
                    <a:pt x="281711" y="475535"/>
                  </a:lnTo>
                  <a:lnTo>
                    <a:pt x="315367" y="470716"/>
                  </a:lnTo>
                  <a:lnTo>
                    <a:pt x="342072" y="464093"/>
                  </a:lnTo>
                  <a:lnTo>
                    <a:pt x="360795" y="456823"/>
                  </a:lnTo>
                  <a:lnTo>
                    <a:pt x="345036" y="375213"/>
                  </a:lnTo>
                  <a:lnTo>
                    <a:pt x="327174" y="381031"/>
                  </a:lnTo>
                  <a:lnTo>
                    <a:pt x="305583" y="385825"/>
                  </a:lnTo>
                  <a:lnTo>
                    <a:pt x="281936" y="389081"/>
                  </a:lnTo>
                  <a:lnTo>
                    <a:pt x="257908" y="390281"/>
                  </a:lnTo>
                  <a:lnTo>
                    <a:pt x="206680" y="383477"/>
                  </a:lnTo>
                  <a:lnTo>
                    <a:pt x="165463" y="363832"/>
                  </a:lnTo>
                  <a:lnTo>
                    <a:pt x="135046" y="332499"/>
                  </a:lnTo>
                  <a:lnTo>
                    <a:pt x="116217" y="290629"/>
                  </a:lnTo>
                  <a:lnTo>
                    <a:pt x="109766" y="239374"/>
                  </a:lnTo>
                  <a:lnTo>
                    <a:pt x="117134" y="183960"/>
                  </a:lnTo>
                  <a:lnTo>
                    <a:pt x="137767" y="141083"/>
                  </a:lnTo>
                  <a:lnTo>
                    <a:pt x="169464" y="110615"/>
                  </a:lnTo>
                  <a:lnTo>
                    <a:pt x="210018" y="92429"/>
                  </a:lnTo>
                  <a:lnTo>
                    <a:pt x="257227" y="86395"/>
                  </a:lnTo>
                  <a:lnTo>
                    <a:pt x="283580" y="87824"/>
                  </a:lnTo>
                  <a:lnTo>
                    <a:pt x="307041" y="91638"/>
                  </a:lnTo>
                  <a:lnTo>
                    <a:pt x="327548" y="97129"/>
                  </a:lnTo>
                  <a:lnTo>
                    <a:pt x="345036" y="103588"/>
                  </a:lnTo>
                  <a:lnTo>
                    <a:pt x="366302" y="20575"/>
                  </a:lnTo>
                  <a:lnTo>
                    <a:pt x="348314" y="13309"/>
                  </a:lnTo>
                  <a:lnTo>
                    <a:pt x="322736" y="6686"/>
                  </a:lnTo>
                  <a:lnTo>
                    <a:pt x="290470" y="1864"/>
                  </a:lnTo>
                  <a:lnTo>
                    <a:pt x="252421" y="0"/>
                  </a:lnTo>
                  <a:close/>
                </a:path>
              </a:pathLst>
            </a:custGeom>
            <a:solidFill>
              <a:srgbClr val="000000"/>
            </a:solidFill>
          </p:spPr>
          <p:txBody>
            <a:bodyPr wrap="square" lIns="0" tIns="0" rIns="0" bIns="0" rtlCol="0"/>
            <a:lstStyle/>
            <a:p>
              <a:endParaRPr sz="1092"/>
            </a:p>
          </p:txBody>
        </p:sp>
        <p:pic>
          <p:nvPicPr>
            <p:cNvPr id="15" name="object 6">
              <a:extLst>
                <a:ext uri="{FF2B5EF4-FFF2-40B4-BE49-F238E27FC236}">
                  <a16:creationId xmlns:a16="http://schemas.microsoft.com/office/drawing/2014/main" id="{DAA5A1C9-3FFD-F741-93B2-F1CDA55129CC}"/>
                </a:ext>
              </a:extLst>
            </p:cNvPr>
            <p:cNvPicPr/>
            <p:nvPr/>
          </p:nvPicPr>
          <p:blipFill>
            <a:blip r:embed="rId2" cstate="email">
              <a:extLst>
                <a:ext uri="{28A0092B-C50C-407E-A947-70E740481C1C}">
                  <a14:useLocalDpi xmlns:a14="http://schemas.microsoft.com/office/drawing/2010/main"/>
                </a:ext>
              </a:extLst>
            </a:blip>
            <a:stretch>
              <a:fillRect/>
            </a:stretch>
          </p:blipFill>
          <p:spPr>
            <a:xfrm>
              <a:off x="3157442" y="10117702"/>
              <a:ext cx="112300" cy="112268"/>
            </a:xfrm>
            <a:prstGeom prst="rect">
              <a:avLst/>
            </a:prstGeom>
          </p:spPr>
        </p:pic>
      </p:grpSp>
      <p:sp>
        <p:nvSpPr>
          <p:cNvPr id="16" name="object 7">
            <a:extLst>
              <a:ext uri="{FF2B5EF4-FFF2-40B4-BE49-F238E27FC236}">
                <a16:creationId xmlns:a16="http://schemas.microsoft.com/office/drawing/2014/main" id="{2AF2BE2F-4D9A-CF4D-AF78-BAD6CC1B2837}"/>
              </a:ext>
            </a:extLst>
          </p:cNvPr>
          <p:cNvSpPr/>
          <p:nvPr userDrawn="1"/>
        </p:nvSpPr>
        <p:spPr>
          <a:xfrm>
            <a:off x="10819314" y="397869"/>
            <a:ext cx="1360529" cy="643058"/>
          </a:xfrm>
          <a:custGeom>
            <a:avLst/>
            <a:gdLst/>
            <a:ahLst/>
            <a:cxnLst/>
            <a:rect l="l" t="t" r="r" b="b"/>
            <a:pathLst>
              <a:path w="2243455" h="1060450">
                <a:moveTo>
                  <a:pt x="2243429" y="0"/>
                </a:moveTo>
                <a:lnTo>
                  <a:pt x="0" y="0"/>
                </a:lnTo>
                <a:lnTo>
                  <a:pt x="0" y="1059999"/>
                </a:lnTo>
                <a:lnTo>
                  <a:pt x="2243429" y="1059999"/>
                </a:lnTo>
                <a:lnTo>
                  <a:pt x="2243429" y="0"/>
                </a:lnTo>
                <a:close/>
              </a:path>
            </a:pathLst>
          </a:custGeom>
          <a:solidFill>
            <a:srgbClr val="257CE1"/>
          </a:solidFill>
        </p:spPr>
        <p:txBody>
          <a:bodyPr wrap="square" lIns="0" tIns="0" rIns="0" bIns="0" rtlCol="0"/>
          <a:lstStyle/>
          <a:p>
            <a:endParaRPr sz="1092"/>
          </a:p>
        </p:txBody>
      </p:sp>
      <p:sp>
        <p:nvSpPr>
          <p:cNvPr id="18" name="Marcador de texto 17">
            <a:extLst>
              <a:ext uri="{FF2B5EF4-FFF2-40B4-BE49-F238E27FC236}">
                <a16:creationId xmlns:a16="http://schemas.microsoft.com/office/drawing/2014/main" id="{E6AC5AA0-C4FD-A742-898F-2F81DD6B4DF8}"/>
              </a:ext>
            </a:extLst>
          </p:cNvPr>
          <p:cNvSpPr>
            <a:spLocks noGrp="1"/>
          </p:cNvSpPr>
          <p:nvPr>
            <p:ph type="body" sz="quarter" idx="10"/>
          </p:nvPr>
        </p:nvSpPr>
        <p:spPr>
          <a:xfrm>
            <a:off x="441022" y="458108"/>
            <a:ext cx="10183655" cy="447927"/>
          </a:xfrm>
        </p:spPr>
        <p:txBody>
          <a:bodyPr/>
          <a:lstStyle>
            <a:lvl1pPr algn="r">
              <a:defRPr sz="2911" b="1">
                <a:latin typeface="Arial" panose="020B0604020202020204" pitchFamily="34" charset="0"/>
                <a:cs typeface="Arial" panose="020B0604020202020204" pitchFamily="34" charset="0"/>
              </a:defRPr>
            </a:lvl1pPr>
          </a:lstStyle>
          <a:p>
            <a:r>
              <a:rPr lang="es-ES" dirty="0"/>
              <a:t>Editar los estilos de texto del patrón</a:t>
            </a:r>
            <a:endParaRPr lang="es-CL" dirty="0"/>
          </a:p>
        </p:txBody>
      </p:sp>
    </p:spTree>
    <p:extLst>
      <p:ext uri="{BB962C8B-B14F-4D97-AF65-F5344CB8AC3E}">
        <p14:creationId xmlns:p14="http://schemas.microsoft.com/office/powerpoint/2010/main" val="303087599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3_Blank">
    <p:spTree>
      <p:nvGrpSpPr>
        <p:cNvPr id="1" name=""/>
        <p:cNvGrpSpPr/>
        <p:nvPr/>
      </p:nvGrpSpPr>
      <p:grpSpPr>
        <a:xfrm>
          <a:off x="0" y="0"/>
          <a:ext cx="0" cy="0"/>
          <a:chOff x="0" y="0"/>
          <a:chExt cx="0" cy="0"/>
        </a:xfrm>
      </p:grpSpPr>
      <p:sp>
        <p:nvSpPr>
          <p:cNvPr id="11" name="object 2">
            <a:extLst>
              <a:ext uri="{FF2B5EF4-FFF2-40B4-BE49-F238E27FC236}">
                <a16:creationId xmlns:a16="http://schemas.microsoft.com/office/drawing/2014/main" id="{248CA032-B7CF-AC47-80C3-3DC0FECADE87}"/>
              </a:ext>
            </a:extLst>
          </p:cNvPr>
          <p:cNvSpPr/>
          <p:nvPr userDrawn="1"/>
        </p:nvSpPr>
        <p:spPr>
          <a:xfrm>
            <a:off x="441022" y="6186690"/>
            <a:ext cx="955797" cy="309977"/>
          </a:xfrm>
          <a:custGeom>
            <a:avLst/>
            <a:gdLst/>
            <a:ahLst/>
            <a:cxnLst/>
            <a:rect l="l" t="t" r="r" b="b"/>
            <a:pathLst>
              <a:path w="1576070" h="511175">
                <a:moveTo>
                  <a:pt x="441172" y="241312"/>
                </a:moveTo>
                <a:lnTo>
                  <a:pt x="435267" y="179641"/>
                </a:lnTo>
                <a:lnTo>
                  <a:pt x="418414" y="127673"/>
                </a:lnTo>
                <a:lnTo>
                  <a:pt x="392747" y="86601"/>
                </a:lnTo>
                <a:lnTo>
                  <a:pt x="391845" y="85153"/>
                </a:lnTo>
                <a:lnTo>
                  <a:pt x="356819" y="51803"/>
                </a:lnTo>
                <a:lnTo>
                  <a:pt x="322008" y="30734"/>
                </a:lnTo>
                <a:lnTo>
                  <a:pt x="322008" y="245008"/>
                </a:lnTo>
                <a:lnTo>
                  <a:pt x="316547" y="299389"/>
                </a:lnTo>
                <a:lnTo>
                  <a:pt x="300736" y="343433"/>
                </a:lnTo>
                <a:lnTo>
                  <a:pt x="275463" y="377329"/>
                </a:lnTo>
                <a:lnTo>
                  <a:pt x="241617" y="401231"/>
                </a:lnTo>
                <a:lnTo>
                  <a:pt x="200088" y="415315"/>
                </a:lnTo>
                <a:lnTo>
                  <a:pt x="151752" y="419722"/>
                </a:lnTo>
                <a:lnTo>
                  <a:pt x="141351" y="419684"/>
                </a:lnTo>
                <a:lnTo>
                  <a:pt x="130746" y="419442"/>
                </a:lnTo>
                <a:lnTo>
                  <a:pt x="120827" y="418769"/>
                </a:lnTo>
                <a:lnTo>
                  <a:pt x="112496" y="417474"/>
                </a:lnTo>
                <a:lnTo>
                  <a:pt x="112496" y="91033"/>
                </a:lnTo>
                <a:lnTo>
                  <a:pt x="121119" y="89408"/>
                </a:lnTo>
                <a:lnTo>
                  <a:pt x="132499" y="87985"/>
                </a:lnTo>
                <a:lnTo>
                  <a:pt x="146659" y="86982"/>
                </a:lnTo>
                <a:lnTo>
                  <a:pt x="163601" y="86601"/>
                </a:lnTo>
                <a:lnTo>
                  <a:pt x="209257" y="90881"/>
                </a:lnTo>
                <a:lnTo>
                  <a:pt x="248094" y="103809"/>
                </a:lnTo>
                <a:lnTo>
                  <a:pt x="279450" y="125552"/>
                </a:lnTo>
                <a:lnTo>
                  <a:pt x="302653" y="156235"/>
                </a:lnTo>
                <a:lnTo>
                  <a:pt x="317055" y="196011"/>
                </a:lnTo>
                <a:lnTo>
                  <a:pt x="322008" y="245008"/>
                </a:lnTo>
                <a:lnTo>
                  <a:pt x="322008" y="30734"/>
                </a:lnTo>
                <a:lnTo>
                  <a:pt x="318211" y="28422"/>
                </a:lnTo>
                <a:lnTo>
                  <a:pt x="272313" y="12306"/>
                </a:lnTo>
                <a:lnTo>
                  <a:pt x="217411" y="2997"/>
                </a:lnTo>
                <a:lnTo>
                  <a:pt x="151752" y="0"/>
                </a:lnTo>
                <a:lnTo>
                  <a:pt x="110134" y="685"/>
                </a:lnTo>
                <a:lnTo>
                  <a:pt x="70319" y="2768"/>
                </a:lnTo>
                <a:lnTo>
                  <a:pt x="33286" y="6235"/>
                </a:lnTo>
                <a:lnTo>
                  <a:pt x="0" y="11099"/>
                </a:lnTo>
                <a:lnTo>
                  <a:pt x="0" y="500392"/>
                </a:lnTo>
                <a:lnTo>
                  <a:pt x="23342" y="503123"/>
                </a:lnTo>
                <a:lnTo>
                  <a:pt x="52374" y="505485"/>
                </a:lnTo>
                <a:lnTo>
                  <a:pt x="87236" y="507161"/>
                </a:lnTo>
                <a:lnTo>
                  <a:pt x="128054" y="507796"/>
                </a:lnTo>
                <a:lnTo>
                  <a:pt x="184556" y="505294"/>
                </a:lnTo>
                <a:lnTo>
                  <a:pt x="236435" y="497713"/>
                </a:lnTo>
                <a:lnTo>
                  <a:pt x="283171" y="484936"/>
                </a:lnTo>
                <a:lnTo>
                  <a:pt x="324205" y="466864"/>
                </a:lnTo>
                <a:lnTo>
                  <a:pt x="359029" y="443407"/>
                </a:lnTo>
                <a:lnTo>
                  <a:pt x="382054" y="419722"/>
                </a:lnTo>
                <a:lnTo>
                  <a:pt x="385749" y="415925"/>
                </a:lnTo>
                <a:lnTo>
                  <a:pt x="408393" y="382181"/>
                </a:lnTo>
                <a:lnTo>
                  <a:pt x="425894" y="341972"/>
                </a:lnTo>
                <a:lnTo>
                  <a:pt x="437172" y="295097"/>
                </a:lnTo>
                <a:lnTo>
                  <a:pt x="441172" y="241312"/>
                </a:lnTo>
                <a:close/>
              </a:path>
              <a:path w="1576070" h="511175">
                <a:moveTo>
                  <a:pt x="827582" y="502602"/>
                </a:moveTo>
                <a:lnTo>
                  <a:pt x="826503" y="478307"/>
                </a:lnTo>
                <a:lnTo>
                  <a:pt x="825550" y="450888"/>
                </a:lnTo>
                <a:lnTo>
                  <a:pt x="824865" y="420268"/>
                </a:lnTo>
                <a:lnTo>
                  <a:pt x="824611" y="386397"/>
                </a:lnTo>
                <a:lnTo>
                  <a:pt x="824611" y="140639"/>
                </a:lnTo>
                <a:lnTo>
                  <a:pt x="712089" y="140639"/>
                </a:lnTo>
                <a:lnTo>
                  <a:pt x="712089" y="365671"/>
                </a:lnTo>
                <a:lnTo>
                  <a:pt x="710641" y="373811"/>
                </a:lnTo>
                <a:lnTo>
                  <a:pt x="688695" y="406768"/>
                </a:lnTo>
                <a:lnTo>
                  <a:pt x="651395" y="419722"/>
                </a:lnTo>
                <a:lnTo>
                  <a:pt x="625627" y="413918"/>
                </a:lnTo>
                <a:lnTo>
                  <a:pt x="607910" y="397230"/>
                </a:lnTo>
                <a:lnTo>
                  <a:pt x="597687" y="370674"/>
                </a:lnTo>
                <a:lnTo>
                  <a:pt x="594398" y="335330"/>
                </a:lnTo>
                <a:lnTo>
                  <a:pt x="594398" y="140639"/>
                </a:lnTo>
                <a:lnTo>
                  <a:pt x="481888" y="140639"/>
                </a:lnTo>
                <a:lnTo>
                  <a:pt x="481888" y="353072"/>
                </a:lnTo>
                <a:lnTo>
                  <a:pt x="488022" y="412394"/>
                </a:lnTo>
                <a:lnTo>
                  <a:pt x="505383" y="456869"/>
                </a:lnTo>
                <a:lnTo>
                  <a:pt x="532409" y="487451"/>
                </a:lnTo>
                <a:lnTo>
                  <a:pt x="567537" y="505091"/>
                </a:lnTo>
                <a:lnTo>
                  <a:pt x="609206" y="510768"/>
                </a:lnTo>
                <a:lnTo>
                  <a:pt x="652399" y="504634"/>
                </a:lnTo>
                <a:lnTo>
                  <a:pt x="684987" y="489483"/>
                </a:lnTo>
                <a:lnTo>
                  <a:pt x="707986" y="470154"/>
                </a:lnTo>
                <a:lnTo>
                  <a:pt x="722452" y="451535"/>
                </a:lnTo>
                <a:lnTo>
                  <a:pt x="724674" y="451535"/>
                </a:lnTo>
                <a:lnTo>
                  <a:pt x="729869" y="502602"/>
                </a:lnTo>
                <a:lnTo>
                  <a:pt x="827582" y="502602"/>
                </a:lnTo>
                <a:close/>
              </a:path>
              <a:path w="1576070" h="511175">
                <a:moveTo>
                  <a:pt x="1244155" y="318274"/>
                </a:moveTo>
                <a:lnTo>
                  <a:pt x="1238161" y="266484"/>
                </a:lnTo>
                <a:lnTo>
                  <a:pt x="1220889" y="221424"/>
                </a:lnTo>
                <a:lnTo>
                  <a:pt x="1193355" y="184315"/>
                </a:lnTo>
                <a:lnTo>
                  <a:pt x="1156652" y="156324"/>
                </a:lnTo>
                <a:lnTo>
                  <a:pt x="1127175" y="144729"/>
                </a:lnTo>
                <a:lnTo>
                  <a:pt x="1127175" y="321259"/>
                </a:lnTo>
                <a:lnTo>
                  <a:pt x="1122210" y="365747"/>
                </a:lnTo>
                <a:lnTo>
                  <a:pt x="1107948" y="400088"/>
                </a:lnTo>
                <a:lnTo>
                  <a:pt x="1085354" y="422224"/>
                </a:lnTo>
                <a:lnTo>
                  <a:pt x="1055395" y="430072"/>
                </a:lnTo>
                <a:lnTo>
                  <a:pt x="1054658" y="430072"/>
                </a:lnTo>
                <a:lnTo>
                  <a:pt x="1023213" y="421817"/>
                </a:lnTo>
                <a:lnTo>
                  <a:pt x="1000252" y="399072"/>
                </a:lnTo>
                <a:lnTo>
                  <a:pt x="986155" y="364807"/>
                </a:lnTo>
                <a:lnTo>
                  <a:pt x="981367" y="322008"/>
                </a:lnTo>
                <a:lnTo>
                  <a:pt x="985443" y="282206"/>
                </a:lnTo>
                <a:lnTo>
                  <a:pt x="998397" y="247332"/>
                </a:lnTo>
                <a:lnTo>
                  <a:pt x="1021359" y="222580"/>
                </a:lnTo>
                <a:lnTo>
                  <a:pt x="1055395" y="213169"/>
                </a:lnTo>
                <a:lnTo>
                  <a:pt x="1088174" y="222580"/>
                </a:lnTo>
                <a:lnTo>
                  <a:pt x="1110449" y="247230"/>
                </a:lnTo>
                <a:lnTo>
                  <a:pt x="1123149" y="281889"/>
                </a:lnTo>
                <a:lnTo>
                  <a:pt x="1127175" y="321259"/>
                </a:lnTo>
                <a:lnTo>
                  <a:pt x="1127175" y="144729"/>
                </a:lnTo>
                <a:lnTo>
                  <a:pt x="1111783" y="138658"/>
                </a:lnTo>
                <a:lnTo>
                  <a:pt x="1059827" y="132511"/>
                </a:lnTo>
                <a:lnTo>
                  <a:pt x="1012253" y="136982"/>
                </a:lnTo>
                <a:lnTo>
                  <a:pt x="970229" y="150050"/>
                </a:lnTo>
                <a:lnTo>
                  <a:pt x="934402" y="171119"/>
                </a:lnTo>
                <a:lnTo>
                  <a:pt x="905408" y="199644"/>
                </a:lnTo>
                <a:lnTo>
                  <a:pt x="883894" y="235051"/>
                </a:lnTo>
                <a:lnTo>
                  <a:pt x="870508" y="276745"/>
                </a:lnTo>
                <a:lnTo>
                  <a:pt x="865911" y="324192"/>
                </a:lnTo>
                <a:lnTo>
                  <a:pt x="872426" y="378625"/>
                </a:lnTo>
                <a:lnTo>
                  <a:pt x="890930" y="424548"/>
                </a:lnTo>
                <a:lnTo>
                  <a:pt x="919848" y="461340"/>
                </a:lnTo>
                <a:lnTo>
                  <a:pt x="957580" y="488378"/>
                </a:lnTo>
                <a:lnTo>
                  <a:pt x="1002538" y="505066"/>
                </a:lnTo>
                <a:lnTo>
                  <a:pt x="1053160" y="510755"/>
                </a:lnTo>
                <a:lnTo>
                  <a:pt x="1053909" y="510755"/>
                </a:lnTo>
                <a:lnTo>
                  <a:pt x="1094740" y="507009"/>
                </a:lnTo>
                <a:lnTo>
                  <a:pt x="1133703" y="495655"/>
                </a:lnTo>
                <a:lnTo>
                  <a:pt x="1169187" y="476491"/>
                </a:lnTo>
                <a:lnTo>
                  <a:pt x="1199578" y="449364"/>
                </a:lnTo>
                <a:lnTo>
                  <a:pt x="1223276" y="414070"/>
                </a:lnTo>
                <a:lnTo>
                  <a:pt x="1238669" y="370433"/>
                </a:lnTo>
                <a:lnTo>
                  <a:pt x="1244155" y="318274"/>
                </a:lnTo>
                <a:close/>
              </a:path>
              <a:path w="1576070" h="511175">
                <a:moveTo>
                  <a:pt x="1575854" y="146558"/>
                </a:moveTo>
                <a:lnTo>
                  <a:pt x="1556600" y="140614"/>
                </a:lnTo>
                <a:lnTo>
                  <a:pt x="1535125" y="136194"/>
                </a:lnTo>
                <a:lnTo>
                  <a:pt x="1512557" y="133451"/>
                </a:lnTo>
                <a:lnTo>
                  <a:pt x="1489964" y="132499"/>
                </a:lnTo>
                <a:lnTo>
                  <a:pt x="1436077" y="137604"/>
                </a:lnTo>
                <a:lnTo>
                  <a:pt x="1389964" y="152133"/>
                </a:lnTo>
                <a:lnTo>
                  <a:pt x="1351838" y="174917"/>
                </a:lnTo>
                <a:lnTo>
                  <a:pt x="1321866" y="204762"/>
                </a:lnTo>
                <a:lnTo>
                  <a:pt x="1300238" y="240499"/>
                </a:lnTo>
                <a:lnTo>
                  <a:pt x="1287132" y="280949"/>
                </a:lnTo>
                <a:lnTo>
                  <a:pt x="1282712" y="324942"/>
                </a:lnTo>
                <a:lnTo>
                  <a:pt x="1287195" y="371144"/>
                </a:lnTo>
                <a:lnTo>
                  <a:pt x="1300264" y="411645"/>
                </a:lnTo>
                <a:lnTo>
                  <a:pt x="1321346" y="445947"/>
                </a:lnTo>
                <a:lnTo>
                  <a:pt x="1349870" y="473532"/>
                </a:lnTo>
                <a:lnTo>
                  <a:pt x="1385277" y="493864"/>
                </a:lnTo>
                <a:lnTo>
                  <a:pt x="1426984" y="506450"/>
                </a:lnTo>
                <a:lnTo>
                  <a:pt x="1474431" y="510755"/>
                </a:lnTo>
                <a:lnTo>
                  <a:pt x="1505470" y="509460"/>
                </a:lnTo>
                <a:lnTo>
                  <a:pt x="1556994" y="500468"/>
                </a:lnTo>
                <a:lnTo>
                  <a:pt x="1561782" y="410832"/>
                </a:lnTo>
                <a:lnTo>
                  <a:pt x="1548282" y="415810"/>
                </a:lnTo>
                <a:lnTo>
                  <a:pt x="1533194" y="419531"/>
                </a:lnTo>
                <a:lnTo>
                  <a:pt x="1516278" y="421868"/>
                </a:lnTo>
                <a:lnTo>
                  <a:pt x="1497355" y="422681"/>
                </a:lnTo>
                <a:lnTo>
                  <a:pt x="1458760" y="416090"/>
                </a:lnTo>
                <a:lnTo>
                  <a:pt x="1427226" y="396582"/>
                </a:lnTo>
                <a:lnTo>
                  <a:pt x="1405966" y="364591"/>
                </a:lnTo>
                <a:lnTo>
                  <a:pt x="1398155" y="320522"/>
                </a:lnTo>
                <a:lnTo>
                  <a:pt x="1404683" y="279692"/>
                </a:lnTo>
                <a:lnTo>
                  <a:pt x="1424178" y="247599"/>
                </a:lnTo>
                <a:lnTo>
                  <a:pt x="1454924" y="226606"/>
                </a:lnTo>
                <a:lnTo>
                  <a:pt x="1495171" y="219087"/>
                </a:lnTo>
                <a:lnTo>
                  <a:pt x="1515630" y="219989"/>
                </a:lnTo>
                <a:lnTo>
                  <a:pt x="1532737" y="222427"/>
                </a:lnTo>
                <a:lnTo>
                  <a:pt x="1546796" y="225971"/>
                </a:lnTo>
                <a:lnTo>
                  <a:pt x="1558086" y="230212"/>
                </a:lnTo>
                <a:lnTo>
                  <a:pt x="1575854" y="146558"/>
                </a:lnTo>
                <a:close/>
              </a:path>
            </a:pathLst>
          </a:custGeom>
          <a:solidFill>
            <a:srgbClr val="000000"/>
          </a:solidFill>
        </p:spPr>
        <p:txBody>
          <a:bodyPr wrap="square" lIns="0" tIns="0" rIns="0" bIns="0" rtlCol="0"/>
          <a:lstStyle/>
          <a:p>
            <a:endParaRPr sz="1092"/>
          </a:p>
        </p:txBody>
      </p:sp>
      <p:sp>
        <p:nvSpPr>
          <p:cNvPr id="12" name="object 3">
            <a:extLst>
              <a:ext uri="{FF2B5EF4-FFF2-40B4-BE49-F238E27FC236}">
                <a16:creationId xmlns:a16="http://schemas.microsoft.com/office/drawing/2014/main" id="{AB72D184-1BCC-8E4D-AB97-E7C9B55D20C7}"/>
              </a:ext>
            </a:extLst>
          </p:cNvPr>
          <p:cNvSpPr/>
          <p:nvPr userDrawn="1"/>
        </p:nvSpPr>
        <p:spPr>
          <a:xfrm>
            <a:off x="1462952" y="6212763"/>
            <a:ext cx="229515" cy="284948"/>
          </a:xfrm>
          <a:custGeom>
            <a:avLst/>
            <a:gdLst/>
            <a:ahLst/>
            <a:cxnLst/>
            <a:rect l="l" t="t" r="r" b="b"/>
            <a:pathLst>
              <a:path w="378460" h="469900">
                <a:moveTo>
                  <a:pt x="377967" y="0"/>
                </a:moveTo>
                <a:lnTo>
                  <a:pt x="273688" y="0"/>
                </a:lnTo>
                <a:lnTo>
                  <a:pt x="273688" y="266117"/>
                </a:lnTo>
                <a:lnTo>
                  <a:pt x="268116" y="319317"/>
                </a:lnTo>
                <a:lnTo>
                  <a:pt x="251744" y="356757"/>
                </a:lnTo>
                <a:lnTo>
                  <a:pt x="225083" y="378889"/>
                </a:lnTo>
                <a:lnTo>
                  <a:pt x="188643" y="386166"/>
                </a:lnTo>
                <a:lnTo>
                  <a:pt x="152992" y="378600"/>
                </a:lnTo>
                <a:lnTo>
                  <a:pt x="126738" y="355987"/>
                </a:lnTo>
                <a:lnTo>
                  <a:pt x="110518" y="318451"/>
                </a:lnTo>
                <a:lnTo>
                  <a:pt x="104970" y="266117"/>
                </a:lnTo>
                <a:lnTo>
                  <a:pt x="104970" y="0"/>
                </a:lnTo>
                <a:lnTo>
                  <a:pt x="0" y="0"/>
                </a:lnTo>
                <a:lnTo>
                  <a:pt x="0" y="257897"/>
                </a:lnTo>
                <a:lnTo>
                  <a:pt x="4140" y="316080"/>
                </a:lnTo>
                <a:lnTo>
                  <a:pt x="16320" y="364420"/>
                </a:lnTo>
                <a:lnTo>
                  <a:pt x="36180" y="403244"/>
                </a:lnTo>
                <a:lnTo>
                  <a:pt x="63360" y="432875"/>
                </a:lnTo>
                <a:lnTo>
                  <a:pt x="97498" y="453638"/>
                </a:lnTo>
                <a:lnTo>
                  <a:pt x="138234" y="465858"/>
                </a:lnTo>
                <a:lnTo>
                  <a:pt x="185209" y="469860"/>
                </a:lnTo>
                <a:lnTo>
                  <a:pt x="233897" y="465682"/>
                </a:lnTo>
                <a:lnTo>
                  <a:pt x="276216" y="453068"/>
                </a:lnTo>
                <a:lnTo>
                  <a:pt x="311756" y="431899"/>
                </a:lnTo>
                <a:lnTo>
                  <a:pt x="340111" y="402056"/>
                </a:lnTo>
                <a:lnTo>
                  <a:pt x="360870" y="363417"/>
                </a:lnTo>
                <a:lnTo>
                  <a:pt x="373625" y="315865"/>
                </a:lnTo>
                <a:lnTo>
                  <a:pt x="377967" y="259280"/>
                </a:lnTo>
                <a:lnTo>
                  <a:pt x="377967" y="0"/>
                </a:lnTo>
                <a:close/>
              </a:path>
            </a:pathLst>
          </a:custGeom>
          <a:solidFill>
            <a:srgbClr val="000000"/>
          </a:solidFill>
        </p:spPr>
        <p:txBody>
          <a:bodyPr wrap="square" lIns="0" tIns="0" rIns="0" bIns="0" rtlCol="0"/>
          <a:lstStyle/>
          <a:p>
            <a:endParaRPr sz="1092"/>
          </a:p>
        </p:txBody>
      </p:sp>
      <p:grpSp>
        <p:nvGrpSpPr>
          <p:cNvPr id="13" name="object 4">
            <a:extLst>
              <a:ext uri="{FF2B5EF4-FFF2-40B4-BE49-F238E27FC236}">
                <a16:creationId xmlns:a16="http://schemas.microsoft.com/office/drawing/2014/main" id="{A2800012-DA06-CF45-A47A-D4B30EA37B75}"/>
              </a:ext>
            </a:extLst>
          </p:cNvPr>
          <p:cNvGrpSpPr/>
          <p:nvPr userDrawn="1"/>
        </p:nvGrpSpPr>
        <p:grpSpPr>
          <a:xfrm>
            <a:off x="1723953" y="6135384"/>
            <a:ext cx="259167" cy="362346"/>
            <a:chOff x="2842727" y="10117702"/>
            <a:chExt cx="427355" cy="597535"/>
          </a:xfrm>
        </p:grpSpPr>
        <p:sp>
          <p:nvSpPr>
            <p:cNvPr id="14" name="object 5">
              <a:extLst>
                <a:ext uri="{FF2B5EF4-FFF2-40B4-BE49-F238E27FC236}">
                  <a16:creationId xmlns:a16="http://schemas.microsoft.com/office/drawing/2014/main" id="{039AC548-D805-B546-AF98-3B421C054969}"/>
                </a:ext>
              </a:extLst>
            </p:cNvPr>
            <p:cNvSpPr/>
            <p:nvPr/>
          </p:nvSpPr>
          <p:spPr>
            <a:xfrm>
              <a:off x="2842727" y="10237764"/>
              <a:ext cx="366395" cy="477520"/>
            </a:xfrm>
            <a:custGeom>
              <a:avLst/>
              <a:gdLst/>
              <a:ahLst/>
              <a:cxnLst/>
              <a:rect l="l" t="t" r="r" b="b"/>
              <a:pathLst>
                <a:path w="366394" h="477520">
                  <a:moveTo>
                    <a:pt x="252421" y="0"/>
                  </a:moveTo>
                  <a:lnTo>
                    <a:pt x="206913" y="3226"/>
                  </a:lnTo>
                  <a:lnTo>
                    <a:pt x="164136" y="12810"/>
                  </a:lnTo>
                  <a:lnTo>
                    <a:pt x="124791" y="28603"/>
                  </a:lnTo>
                  <a:lnTo>
                    <a:pt x="89578" y="50459"/>
                  </a:lnTo>
                  <a:lnTo>
                    <a:pt x="59197" y="78232"/>
                  </a:lnTo>
                  <a:lnTo>
                    <a:pt x="34348" y="111776"/>
                  </a:lnTo>
                  <a:lnTo>
                    <a:pt x="15732" y="150943"/>
                  </a:lnTo>
                  <a:lnTo>
                    <a:pt x="4049" y="195587"/>
                  </a:lnTo>
                  <a:lnTo>
                    <a:pt x="0" y="245563"/>
                  </a:lnTo>
                  <a:lnTo>
                    <a:pt x="3849" y="293331"/>
                  </a:lnTo>
                  <a:lnTo>
                    <a:pt x="15359" y="337340"/>
                  </a:lnTo>
                  <a:lnTo>
                    <a:pt x="34475" y="376785"/>
                  </a:lnTo>
                  <a:lnTo>
                    <a:pt x="61138" y="410861"/>
                  </a:lnTo>
                  <a:lnTo>
                    <a:pt x="95292" y="438765"/>
                  </a:lnTo>
                  <a:lnTo>
                    <a:pt x="136882" y="459692"/>
                  </a:lnTo>
                  <a:lnTo>
                    <a:pt x="185849" y="472838"/>
                  </a:lnTo>
                  <a:lnTo>
                    <a:pt x="242139" y="477399"/>
                  </a:lnTo>
                  <a:lnTo>
                    <a:pt x="281711" y="475535"/>
                  </a:lnTo>
                  <a:lnTo>
                    <a:pt x="315367" y="470716"/>
                  </a:lnTo>
                  <a:lnTo>
                    <a:pt x="342072" y="464093"/>
                  </a:lnTo>
                  <a:lnTo>
                    <a:pt x="360795" y="456823"/>
                  </a:lnTo>
                  <a:lnTo>
                    <a:pt x="345036" y="375213"/>
                  </a:lnTo>
                  <a:lnTo>
                    <a:pt x="327174" y="381031"/>
                  </a:lnTo>
                  <a:lnTo>
                    <a:pt x="305583" y="385825"/>
                  </a:lnTo>
                  <a:lnTo>
                    <a:pt x="281936" y="389081"/>
                  </a:lnTo>
                  <a:lnTo>
                    <a:pt x="257908" y="390281"/>
                  </a:lnTo>
                  <a:lnTo>
                    <a:pt x="206680" y="383477"/>
                  </a:lnTo>
                  <a:lnTo>
                    <a:pt x="165463" y="363832"/>
                  </a:lnTo>
                  <a:lnTo>
                    <a:pt x="135046" y="332499"/>
                  </a:lnTo>
                  <a:lnTo>
                    <a:pt x="116217" y="290629"/>
                  </a:lnTo>
                  <a:lnTo>
                    <a:pt x="109766" y="239374"/>
                  </a:lnTo>
                  <a:lnTo>
                    <a:pt x="117134" y="183960"/>
                  </a:lnTo>
                  <a:lnTo>
                    <a:pt x="137767" y="141083"/>
                  </a:lnTo>
                  <a:lnTo>
                    <a:pt x="169464" y="110615"/>
                  </a:lnTo>
                  <a:lnTo>
                    <a:pt x="210018" y="92429"/>
                  </a:lnTo>
                  <a:lnTo>
                    <a:pt x="257227" y="86395"/>
                  </a:lnTo>
                  <a:lnTo>
                    <a:pt x="283580" y="87824"/>
                  </a:lnTo>
                  <a:lnTo>
                    <a:pt x="307041" y="91638"/>
                  </a:lnTo>
                  <a:lnTo>
                    <a:pt x="327548" y="97129"/>
                  </a:lnTo>
                  <a:lnTo>
                    <a:pt x="345036" y="103588"/>
                  </a:lnTo>
                  <a:lnTo>
                    <a:pt x="366302" y="20575"/>
                  </a:lnTo>
                  <a:lnTo>
                    <a:pt x="348314" y="13309"/>
                  </a:lnTo>
                  <a:lnTo>
                    <a:pt x="322736" y="6686"/>
                  </a:lnTo>
                  <a:lnTo>
                    <a:pt x="290470" y="1864"/>
                  </a:lnTo>
                  <a:lnTo>
                    <a:pt x="252421" y="0"/>
                  </a:lnTo>
                  <a:close/>
                </a:path>
              </a:pathLst>
            </a:custGeom>
            <a:solidFill>
              <a:srgbClr val="000000"/>
            </a:solidFill>
          </p:spPr>
          <p:txBody>
            <a:bodyPr wrap="square" lIns="0" tIns="0" rIns="0" bIns="0" rtlCol="0"/>
            <a:lstStyle/>
            <a:p>
              <a:endParaRPr sz="1092"/>
            </a:p>
          </p:txBody>
        </p:sp>
        <p:pic>
          <p:nvPicPr>
            <p:cNvPr id="15" name="object 6">
              <a:extLst>
                <a:ext uri="{FF2B5EF4-FFF2-40B4-BE49-F238E27FC236}">
                  <a16:creationId xmlns:a16="http://schemas.microsoft.com/office/drawing/2014/main" id="{DAA5A1C9-3FFD-F741-93B2-F1CDA55129CC}"/>
                </a:ext>
              </a:extLst>
            </p:cNvPr>
            <p:cNvPicPr/>
            <p:nvPr/>
          </p:nvPicPr>
          <p:blipFill>
            <a:blip r:embed="rId2" cstate="email">
              <a:extLst>
                <a:ext uri="{28A0092B-C50C-407E-A947-70E740481C1C}">
                  <a14:useLocalDpi xmlns:a14="http://schemas.microsoft.com/office/drawing/2010/main"/>
                </a:ext>
              </a:extLst>
            </a:blip>
            <a:stretch>
              <a:fillRect/>
            </a:stretch>
          </p:blipFill>
          <p:spPr>
            <a:xfrm>
              <a:off x="3157442" y="10117702"/>
              <a:ext cx="112300" cy="112268"/>
            </a:xfrm>
            <a:prstGeom prst="rect">
              <a:avLst/>
            </a:prstGeom>
          </p:spPr>
        </p:pic>
      </p:grpSp>
      <p:sp>
        <p:nvSpPr>
          <p:cNvPr id="16" name="object 7">
            <a:extLst>
              <a:ext uri="{FF2B5EF4-FFF2-40B4-BE49-F238E27FC236}">
                <a16:creationId xmlns:a16="http://schemas.microsoft.com/office/drawing/2014/main" id="{2AF2BE2F-4D9A-CF4D-AF78-BAD6CC1B2837}"/>
              </a:ext>
            </a:extLst>
          </p:cNvPr>
          <p:cNvSpPr/>
          <p:nvPr userDrawn="1"/>
        </p:nvSpPr>
        <p:spPr>
          <a:xfrm>
            <a:off x="10819314" y="397869"/>
            <a:ext cx="1360529" cy="643058"/>
          </a:xfrm>
          <a:custGeom>
            <a:avLst/>
            <a:gdLst/>
            <a:ahLst/>
            <a:cxnLst/>
            <a:rect l="l" t="t" r="r" b="b"/>
            <a:pathLst>
              <a:path w="2243455" h="1060450">
                <a:moveTo>
                  <a:pt x="2243429" y="0"/>
                </a:moveTo>
                <a:lnTo>
                  <a:pt x="0" y="0"/>
                </a:lnTo>
                <a:lnTo>
                  <a:pt x="0" y="1059999"/>
                </a:lnTo>
                <a:lnTo>
                  <a:pt x="2243429" y="1059999"/>
                </a:lnTo>
                <a:lnTo>
                  <a:pt x="2243429" y="0"/>
                </a:lnTo>
                <a:close/>
              </a:path>
            </a:pathLst>
          </a:custGeom>
          <a:solidFill>
            <a:srgbClr val="257CE1"/>
          </a:solidFill>
        </p:spPr>
        <p:txBody>
          <a:bodyPr wrap="square" lIns="0" tIns="0" rIns="0" bIns="0" rtlCol="0"/>
          <a:lstStyle/>
          <a:p>
            <a:endParaRPr sz="1092"/>
          </a:p>
        </p:txBody>
      </p:sp>
      <p:sp>
        <p:nvSpPr>
          <p:cNvPr id="18" name="Marcador de texto 17">
            <a:extLst>
              <a:ext uri="{FF2B5EF4-FFF2-40B4-BE49-F238E27FC236}">
                <a16:creationId xmlns:a16="http://schemas.microsoft.com/office/drawing/2014/main" id="{E6AC5AA0-C4FD-A742-898F-2F81DD6B4DF8}"/>
              </a:ext>
            </a:extLst>
          </p:cNvPr>
          <p:cNvSpPr>
            <a:spLocks noGrp="1"/>
          </p:cNvSpPr>
          <p:nvPr>
            <p:ph type="body" sz="quarter" idx="10"/>
          </p:nvPr>
        </p:nvSpPr>
        <p:spPr>
          <a:xfrm>
            <a:off x="441022" y="458108"/>
            <a:ext cx="10183655" cy="447927"/>
          </a:xfrm>
        </p:spPr>
        <p:txBody>
          <a:bodyPr/>
          <a:lstStyle>
            <a:lvl1pPr algn="r">
              <a:defRPr sz="2911" b="1">
                <a:latin typeface="Arial" panose="020B0604020202020204" pitchFamily="34" charset="0"/>
                <a:cs typeface="Arial" panose="020B0604020202020204" pitchFamily="34" charset="0"/>
              </a:defRPr>
            </a:lvl1pPr>
          </a:lstStyle>
          <a:p>
            <a:r>
              <a:rPr lang="es-ES" dirty="0"/>
              <a:t>Editar los estilos de texto del patrón</a:t>
            </a:r>
            <a:endParaRPr lang="es-CL" dirty="0"/>
          </a:p>
        </p:txBody>
      </p:sp>
    </p:spTree>
    <p:extLst>
      <p:ext uri="{BB962C8B-B14F-4D97-AF65-F5344CB8AC3E}">
        <p14:creationId xmlns:p14="http://schemas.microsoft.com/office/powerpoint/2010/main" val="358749799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4_Blank">
    <p:spTree>
      <p:nvGrpSpPr>
        <p:cNvPr id="1" name=""/>
        <p:cNvGrpSpPr/>
        <p:nvPr/>
      </p:nvGrpSpPr>
      <p:grpSpPr>
        <a:xfrm>
          <a:off x="0" y="0"/>
          <a:ext cx="0" cy="0"/>
          <a:chOff x="0" y="0"/>
          <a:chExt cx="0" cy="0"/>
        </a:xfrm>
      </p:grpSpPr>
      <p:sp>
        <p:nvSpPr>
          <p:cNvPr id="11" name="object 2">
            <a:extLst>
              <a:ext uri="{FF2B5EF4-FFF2-40B4-BE49-F238E27FC236}">
                <a16:creationId xmlns:a16="http://schemas.microsoft.com/office/drawing/2014/main" id="{248CA032-B7CF-AC47-80C3-3DC0FECADE87}"/>
              </a:ext>
            </a:extLst>
          </p:cNvPr>
          <p:cNvSpPr/>
          <p:nvPr userDrawn="1"/>
        </p:nvSpPr>
        <p:spPr>
          <a:xfrm>
            <a:off x="441022" y="6186690"/>
            <a:ext cx="955797" cy="309977"/>
          </a:xfrm>
          <a:custGeom>
            <a:avLst/>
            <a:gdLst/>
            <a:ahLst/>
            <a:cxnLst/>
            <a:rect l="l" t="t" r="r" b="b"/>
            <a:pathLst>
              <a:path w="1576070" h="511175">
                <a:moveTo>
                  <a:pt x="441172" y="241312"/>
                </a:moveTo>
                <a:lnTo>
                  <a:pt x="435267" y="179641"/>
                </a:lnTo>
                <a:lnTo>
                  <a:pt x="418414" y="127673"/>
                </a:lnTo>
                <a:lnTo>
                  <a:pt x="392747" y="86601"/>
                </a:lnTo>
                <a:lnTo>
                  <a:pt x="391845" y="85153"/>
                </a:lnTo>
                <a:lnTo>
                  <a:pt x="356819" y="51803"/>
                </a:lnTo>
                <a:lnTo>
                  <a:pt x="322008" y="30734"/>
                </a:lnTo>
                <a:lnTo>
                  <a:pt x="322008" y="245008"/>
                </a:lnTo>
                <a:lnTo>
                  <a:pt x="316547" y="299389"/>
                </a:lnTo>
                <a:lnTo>
                  <a:pt x="300736" y="343433"/>
                </a:lnTo>
                <a:lnTo>
                  <a:pt x="275463" y="377329"/>
                </a:lnTo>
                <a:lnTo>
                  <a:pt x="241617" y="401231"/>
                </a:lnTo>
                <a:lnTo>
                  <a:pt x="200088" y="415315"/>
                </a:lnTo>
                <a:lnTo>
                  <a:pt x="151752" y="419722"/>
                </a:lnTo>
                <a:lnTo>
                  <a:pt x="141351" y="419684"/>
                </a:lnTo>
                <a:lnTo>
                  <a:pt x="130746" y="419442"/>
                </a:lnTo>
                <a:lnTo>
                  <a:pt x="120827" y="418769"/>
                </a:lnTo>
                <a:lnTo>
                  <a:pt x="112496" y="417474"/>
                </a:lnTo>
                <a:lnTo>
                  <a:pt x="112496" y="91033"/>
                </a:lnTo>
                <a:lnTo>
                  <a:pt x="121119" y="89408"/>
                </a:lnTo>
                <a:lnTo>
                  <a:pt x="132499" y="87985"/>
                </a:lnTo>
                <a:lnTo>
                  <a:pt x="146659" y="86982"/>
                </a:lnTo>
                <a:lnTo>
                  <a:pt x="163601" y="86601"/>
                </a:lnTo>
                <a:lnTo>
                  <a:pt x="209257" y="90881"/>
                </a:lnTo>
                <a:lnTo>
                  <a:pt x="248094" y="103809"/>
                </a:lnTo>
                <a:lnTo>
                  <a:pt x="279450" y="125552"/>
                </a:lnTo>
                <a:lnTo>
                  <a:pt x="302653" y="156235"/>
                </a:lnTo>
                <a:lnTo>
                  <a:pt x="317055" y="196011"/>
                </a:lnTo>
                <a:lnTo>
                  <a:pt x="322008" y="245008"/>
                </a:lnTo>
                <a:lnTo>
                  <a:pt x="322008" y="30734"/>
                </a:lnTo>
                <a:lnTo>
                  <a:pt x="318211" y="28422"/>
                </a:lnTo>
                <a:lnTo>
                  <a:pt x="272313" y="12306"/>
                </a:lnTo>
                <a:lnTo>
                  <a:pt x="217411" y="2997"/>
                </a:lnTo>
                <a:lnTo>
                  <a:pt x="151752" y="0"/>
                </a:lnTo>
                <a:lnTo>
                  <a:pt x="110134" y="685"/>
                </a:lnTo>
                <a:lnTo>
                  <a:pt x="70319" y="2768"/>
                </a:lnTo>
                <a:lnTo>
                  <a:pt x="33286" y="6235"/>
                </a:lnTo>
                <a:lnTo>
                  <a:pt x="0" y="11099"/>
                </a:lnTo>
                <a:lnTo>
                  <a:pt x="0" y="500392"/>
                </a:lnTo>
                <a:lnTo>
                  <a:pt x="23342" y="503123"/>
                </a:lnTo>
                <a:lnTo>
                  <a:pt x="52374" y="505485"/>
                </a:lnTo>
                <a:lnTo>
                  <a:pt x="87236" y="507161"/>
                </a:lnTo>
                <a:lnTo>
                  <a:pt x="128054" y="507796"/>
                </a:lnTo>
                <a:lnTo>
                  <a:pt x="184556" y="505294"/>
                </a:lnTo>
                <a:lnTo>
                  <a:pt x="236435" y="497713"/>
                </a:lnTo>
                <a:lnTo>
                  <a:pt x="283171" y="484936"/>
                </a:lnTo>
                <a:lnTo>
                  <a:pt x="324205" y="466864"/>
                </a:lnTo>
                <a:lnTo>
                  <a:pt x="359029" y="443407"/>
                </a:lnTo>
                <a:lnTo>
                  <a:pt x="382054" y="419722"/>
                </a:lnTo>
                <a:lnTo>
                  <a:pt x="385749" y="415925"/>
                </a:lnTo>
                <a:lnTo>
                  <a:pt x="408393" y="382181"/>
                </a:lnTo>
                <a:lnTo>
                  <a:pt x="425894" y="341972"/>
                </a:lnTo>
                <a:lnTo>
                  <a:pt x="437172" y="295097"/>
                </a:lnTo>
                <a:lnTo>
                  <a:pt x="441172" y="241312"/>
                </a:lnTo>
                <a:close/>
              </a:path>
              <a:path w="1576070" h="511175">
                <a:moveTo>
                  <a:pt x="827582" y="502602"/>
                </a:moveTo>
                <a:lnTo>
                  <a:pt x="826503" y="478307"/>
                </a:lnTo>
                <a:lnTo>
                  <a:pt x="825550" y="450888"/>
                </a:lnTo>
                <a:lnTo>
                  <a:pt x="824865" y="420268"/>
                </a:lnTo>
                <a:lnTo>
                  <a:pt x="824611" y="386397"/>
                </a:lnTo>
                <a:lnTo>
                  <a:pt x="824611" y="140639"/>
                </a:lnTo>
                <a:lnTo>
                  <a:pt x="712089" y="140639"/>
                </a:lnTo>
                <a:lnTo>
                  <a:pt x="712089" y="365671"/>
                </a:lnTo>
                <a:lnTo>
                  <a:pt x="710641" y="373811"/>
                </a:lnTo>
                <a:lnTo>
                  <a:pt x="688695" y="406768"/>
                </a:lnTo>
                <a:lnTo>
                  <a:pt x="651395" y="419722"/>
                </a:lnTo>
                <a:lnTo>
                  <a:pt x="625627" y="413918"/>
                </a:lnTo>
                <a:lnTo>
                  <a:pt x="607910" y="397230"/>
                </a:lnTo>
                <a:lnTo>
                  <a:pt x="597687" y="370674"/>
                </a:lnTo>
                <a:lnTo>
                  <a:pt x="594398" y="335330"/>
                </a:lnTo>
                <a:lnTo>
                  <a:pt x="594398" y="140639"/>
                </a:lnTo>
                <a:lnTo>
                  <a:pt x="481888" y="140639"/>
                </a:lnTo>
                <a:lnTo>
                  <a:pt x="481888" y="353072"/>
                </a:lnTo>
                <a:lnTo>
                  <a:pt x="488022" y="412394"/>
                </a:lnTo>
                <a:lnTo>
                  <a:pt x="505383" y="456869"/>
                </a:lnTo>
                <a:lnTo>
                  <a:pt x="532409" y="487451"/>
                </a:lnTo>
                <a:lnTo>
                  <a:pt x="567537" y="505091"/>
                </a:lnTo>
                <a:lnTo>
                  <a:pt x="609206" y="510768"/>
                </a:lnTo>
                <a:lnTo>
                  <a:pt x="652399" y="504634"/>
                </a:lnTo>
                <a:lnTo>
                  <a:pt x="684987" y="489483"/>
                </a:lnTo>
                <a:lnTo>
                  <a:pt x="707986" y="470154"/>
                </a:lnTo>
                <a:lnTo>
                  <a:pt x="722452" y="451535"/>
                </a:lnTo>
                <a:lnTo>
                  <a:pt x="724674" y="451535"/>
                </a:lnTo>
                <a:lnTo>
                  <a:pt x="729869" y="502602"/>
                </a:lnTo>
                <a:lnTo>
                  <a:pt x="827582" y="502602"/>
                </a:lnTo>
                <a:close/>
              </a:path>
              <a:path w="1576070" h="511175">
                <a:moveTo>
                  <a:pt x="1244155" y="318274"/>
                </a:moveTo>
                <a:lnTo>
                  <a:pt x="1238161" y="266484"/>
                </a:lnTo>
                <a:lnTo>
                  <a:pt x="1220889" y="221424"/>
                </a:lnTo>
                <a:lnTo>
                  <a:pt x="1193355" y="184315"/>
                </a:lnTo>
                <a:lnTo>
                  <a:pt x="1156652" y="156324"/>
                </a:lnTo>
                <a:lnTo>
                  <a:pt x="1127175" y="144729"/>
                </a:lnTo>
                <a:lnTo>
                  <a:pt x="1127175" y="321259"/>
                </a:lnTo>
                <a:lnTo>
                  <a:pt x="1122210" y="365747"/>
                </a:lnTo>
                <a:lnTo>
                  <a:pt x="1107948" y="400088"/>
                </a:lnTo>
                <a:lnTo>
                  <a:pt x="1085354" y="422224"/>
                </a:lnTo>
                <a:lnTo>
                  <a:pt x="1055395" y="430072"/>
                </a:lnTo>
                <a:lnTo>
                  <a:pt x="1054658" y="430072"/>
                </a:lnTo>
                <a:lnTo>
                  <a:pt x="1023213" y="421817"/>
                </a:lnTo>
                <a:lnTo>
                  <a:pt x="1000252" y="399072"/>
                </a:lnTo>
                <a:lnTo>
                  <a:pt x="986155" y="364807"/>
                </a:lnTo>
                <a:lnTo>
                  <a:pt x="981367" y="322008"/>
                </a:lnTo>
                <a:lnTo>
                  <a:pt x="985443" y="282206"/>
                </a:lnTo>
                <a:lnTo>
                  <a:pt x="998397" y="247332"/>
                </a:lnTo>
                <a:lnTo>
                  <a:pt x="1021359" y="222580"/>
                </a:lnTo>
                <a:lnTo>
                  <a:pt x="1055395" y="213169"/>
                </a:lnTo>
                <a:lnTo>
                  <a:pt x="1088174" y="222580"/>
                </a:lnTo>
                <a:lnTo>
                  <a:pt x="1110449" y="247230"/>
                </a:lnTo>
                <a:lnTo>
                  <a:pt x="1123149" y="281889"/>
                </a:lnTo>
                <a:lnTo>
                  <a:pt x="1127175" y="321259"/>
                </a:lnTo>
                <a:lnTo>
                  <a:pt x="1127175" y="144729"/>
                </a:lnTo>
                <a:lnTo>
                  <a:pt x="1111783" y="138658"/>
                </a:lnTo>
                <a:lnTo>
                  <a:pt x="1059827" y="132511"/>
                </a:lnTo>
                <a:lnTo>
                  <a:pt x="1012253" y="136982"/>
                </a:lnTo>
                <a:lnTo>
                  <a:pt x="970229" y="150050"/>
                </a:lnTo>
                <a:lnTo>
                  <a:pt x="934402" y="171119"/>
                </a:lnTo>
                <a:lnTo>
                  <a:pt x="905408" y="199644"/>
                </a:lnTo>
                <a:lnTo>
                  <a:pt x="883894" y="235051"/>
                </a:lnTo>
                <a:lnTo>
                  <a:pt x="870508" y="276745"/>
                </a:lnTo>
                <a:lnTo>
                  <a:pt x="865911" y="324192"/>
                </a:lnTo>
                <a:lnTo>
                  <a:pt x="872426" y="378625"/>
                </a:lnTo>
                <a:lnTo>
                  <a:pt x="890930" y="424548"/>
                </a:lnTo>
                <a:lnTo>
                  <a:pt x="919848" y="461340"/>
                </a:lnTo>
                <a:lnTo>
                  <a:pt x="957580" y="488378"/>
                </a:lnTo>
                <a:lnTo>
                  <a:pt x="1002538" y="505066"/>
                </a:lnTo>
                <a:lnTo>
                  <a:pt x="1053160" y="510755"/>
                </a:lnTo>
                <a:lnTo>
                  <a:pt x="1053909" y="510755"/>
                </a:lnTo>
                <a:lnTo>
                  <a:pt x="1094740" y="507009"/>
                </a:lnTo>
                <a:lnTo>
                  <a:pt x="1133703" y="495655"/>
                </a:lnTo>
                <a:lnTo>
                  <a:pt x="1169187" y="476491"/>
                </a:lnTo>
                <a:lnTo>
                  <a:pt x="1199578" y="449364"/>
                </a:lnTo>
                <a:lnTo>
                  <a:pt x="1223276" y="414070"/>
                </a:lnTo>
                <a:lnTo>
                  <a:pt x="1238669" y="370433"/>
                </a:lnTo>
                <a:lnTo>
                  <a:pt x="1244155" y="318274"/>
                </a:lnTo>
                <a:close/>
              </a:path>
              <a:path w="1576070" h="511175">
                <a:moveTo>
                  <a:pt x="1575854" y="146558"/>
                </a:moveTo>
                <a:lnTo>
                  <a:pt x="1556600" y="140614"/>
                </a:lnTo>
                <a:lnTo>
                  <a:pt x="1535125" y="136194"/>
                </a:lnTo>
                <a:lnTo>
                  <a:pt x="1512557" y="133451"/>
                </a:lnTo>
                <a:lnTo>
                  <a:pt x="1489964" y="132499"/>
                </a:lnTo>
                <a:lnTo>
                  <a:pt x="1436077" y="137604"/>
                </a:lnTo>
                <a:lnTo>
                  <a:pt x="1389964" y="152133"/>
                </a:lnTo>
                <a:lnTo>
                  <a:pt x="1351838" y="174917"/>
                </a:lnTo>
                <a:lnTo>
                  <a:pt x="1321866" y="204762"/>
                </a:lnTo>
                <a:lnTo>
                  <a:pt x="1300238" y="240499"/>
                </a:lnTo>
                <a:lnTo>
                  <a:pt x="1287132" y="280949"/>
                </a:lnTo>
                <a:lnTo>
                  <a:pt x="1282712" y="324942"/>
                </a:lnTo>
                <a:lnTo>
                  <a:pt x="1287195" y="371144"/>
                </a:lnTo>
                <a:lnTo>
                  <a:pt x="1300264" y="411645"/>
                </a:lnTo>
                <a:lnTo>
                  <a:pt x="1321346" y="445947"/>
                </a:lnTo>
                <a:lnTo>
                  <a:pt x="1349870" y="473532"/>
                </a:lnTo>
                <a:lnTo>
                  <a:pt x="1385277" y="493864"/>
                </a:lnTo>
                <a:lnTo>
                  <a:pt x="1426984" y="506450"/>
                </a:lnTo>
                <a:lnTo>
                  <a:pt x="1474431" y="510755"/>
                </a:lnTo>
                <a:lnTo>
                  <a:pt x="1505470" y="509460"/>
                </a:lnTo>
                <a:lnTo>
                  <a:pt x="1556994" y="500468"/>
                </a:lnTo>
                <a:lnTo>
                  <a:pt x="1561782" y="410832"/>
                </a:lnTo>
                <a:lnTo>
                  <a:pt x="1548282" y="415810"/>
                </a:lnTo>
                <a:lnTo>
                  <a:pt x="1533194" y="419531"/>
                </a:lnTo>
                <a:lnTo>
                  <a:pt x="1516278" y="421868"/>
                </a:lnTo>
                <a:lnTo>
                  <a:pt x="1497355" y="422681"/>
                </a:lnTo>
                <a:lnTo>
                  <a:pt x="1458760" y="416090"/>
                </a:lnTo>
                <a:lnTo>
                  <a:pt x="1427226" y="396582"/>
                </a:lnTo>
                <a:lnTo>
                  <a:pt x="1405966" y="364591"/>
                </a:lnTo>
                <a:lnTo>
                  <a:pt x="1398155" y="320522"/>
                </a:lnTo>
                <a:lnTo>
                  <a:pt x="1404683" y="279692"/>
                </a:lnTo>
                <a:lnTo>
                  <a:pt x="1424178" y="247599"/>
                </a:lnTo>
                <a:lnTo>
                  <a:pt x="1454924" y="226606"/>
                </a:lnTo>
                <a:lnTo>
                  <a:pt x="1495171" y="219087"/>
                </a:lnTo>
                <a:lnTo>
                  <a:pt x="1515630" y="219989"/>
                </a:lnTo>
                <a:lnTo>
                  <a:pt x="1532737" y="222427"/>
                </a:lnTo>
                <a:lnTo>
                  <a:pt x="1546796" y="225971"/>
                </a:lnTo>
                <a:lnTo>
                  <a:pt x="1558086" y="230212"/>
                </a:lnTo>
                <a:lnTo>
                  <a:pt x="1575854" y="146558"/>
                </a:lnTo>
                <a:close/>
              </a:path>
            </a:pathLst>
          </a:custGeom>
          <a:solidFill>
            <a:srgbClr val="000000"/>
          </a:solidFill>
        </p:spPr>
        <p:txBody>
          <a:bodyPr wrap="square" lIns="0" tIns="0" rIns="0" bIns="0" rtlCol="0"/>
          <a:lstStyle/>
          <a:p>
            <a:endParaRPr sz="1092"/>
          </a:p>
        </p:txBody>
      </p:sp>
      <p:sp>
        <p:nvSpPr>
          <p:cNvPr id="12" name="object 3">
            <a:extLst>
              <a:ext uri="{FF2B5EF4-FFF2-40B4-BE49-F238E27FC236}">
                <a16:creationId xmlns:a16="http://schemas.microsoft.com/office/drawing/2014/main" id="{AB72D184-1BCC-8E4D-AB97-E7C9B55D20C7}"/>
              </a:ext>
            </a:extLst>
          </p:cNvPr>
          <p:cNvSpPr/>
          <p:nvPr userDrawn="1"/>
        </p:nvSpPr>
        <p:spPr>
          <a:xfrm>
            <a:off x="1462952" y="6212763"/>
            <a:ext cx="229515" cy="284948"/>
          </a:xfrm>
          <a:custGeom>
            <a:avLst/>
            <a:gdLst/>
            <a:ahLst/>
            <a:cxnLst/>
            <a:rect l="l" t="t" r="r" b="b"/>
            <a:pathLst>
              <a:path w="378460" h="469900">
                <a:moveTo>
                  <a:pt x="377967" y="0"/>
                </a:moveTo>
                <a:lnTo>
                  <a:pt x="273688" y="0"/>
                </a:lnTo>
                <a:lnTo>
                  <a:pt x="273688" y="266117"/>
                </a:lnTo>
                <a:lnTo>
                  <a:pt x="268116" y="319317"/>
                </a:lnTo>
                <a:lnTo>
                  <a:pt x="251744" y="356757"/>
                </a:lnTo>
                <a:lnTo>
                  <a:pt x="225083" y="378889"/>
                </a:lnTo>
                <a:lnTo>
                  <a:pt x="188643" y="386166"/>
                </a:lnTo>
                <a:lnTo>
                  <a:pt x="152992" y="378600"/>
                </a:lnTo>
                <a:lnTo>
                  <a:pt x="126738" y="355987"/>
                </a:lnTo>
                <a:lnTo>
                  <a:pt x="110518" y="318451"/>
                </a:lnTo>
                <a:lnTo>
                  <a:pt x="104970" y="266117"/>
                </a:lnTo>
                <a:lnTo>
                  <a:pt x="104970" y="0"/>
                </a:lnTo>
                <a:lnTo>
                  <a:pt x="0" y="0"/>
                </a:lnTo>
                <a:lnTo>
                  <a:pt x="0" y="257897"/>
                </a:lnTo>
                <a:lnTo>
                  <a:pt x="4140" y="316080"/>
                </a:lnTo>
                <a:lnTo>
                  <a:pt x="16320" y="364420"/>
                </a:lnTo>
                <a:lnTo>
                  <a:pt x="36180" y="403244"/>
                </a:lnTo>
                <a:lnTo>
                  <a:pt x="63360" y="432875"/>
                </a:lnTo>
                <a:lnTo>
                  <a:pt x="97498" y="453638"/>
                </a:lnTo>
                <a:lnTo>
                  <a:pt x="138234" y="465858"/>
                </a:lnTo>
                <a:lnTo>
                  <a:pt x="185209" y="469860"/>
                </a:lnTo>
                <a:lnTo>
                  <a:pt x="233897" y="465682"/>
                </a:lnTo>
                <a:lnTo>
                  <a:pt x="276216" y="453068"/>
                </a:lnTo>
                <a:lnTo>
                  <a:pt x="311756" y="431899"/>
                </a:lnTo>
                <a:lnTo>
                  <a:pt x="340111" y="402056"/>
                </a:lnTo>
                <a:lnTo>
                  <a:pt x="360870" y="363417"/>
                </a:lnTo>
                <a:lnTo>
                  <a:pt x="373625" y="315865"/>
                </a:lnTo>
                <a:lnTo>
                  <a:pt x="377967" y="259280"/>
                </a:lnTo>
                <a:lnTo>
                  <a:pt x="377967" y="0"/>
                </a:lnTo>
                <a:close/>
              </a:path>
            </a:pathLst>
          </a:custGeom>
          <a:solidFill>
            <a:srgbClr val="000000"/>
          </a:solidFill>
        </p:spPr>
        <p:txBody>
          <a:bodyPr wrap="square" lIns="0" tIns="0" rIns="0" bIns="0" rtlCol="0"/>
          <a:lstStyle/>
          <a:p>
            <a:endParaRPr sz="1092"/>
          </a:p>
        </p:txBody>
      </p:sp>
      <p:grpSp>
        <p:nvGrpSpPr>
          <p:cNvPr id="13" name="object 4">
            <a:extLst>
              <a:ext uri="{FF2B5EF4-FFF2-40B4-BE49-F238E27FC236}">
                <a16:creationId xmlns:a16="http://schemas.microsoft.com/office/drawing/2014/main" id="{A2800012-DA06-CF45-A47A-D4B30EA37B75}"/>
              </a:ext>
            </a:extLst>
          </p:cNvPr>
          <p:cNvGrpSpPr/>
          <p:nvPr userDrawn="1"/>
        </p:nvGrpSpPr>
        <p:grpSpPr>
          <a:xfrm>
            <a:off x="1723953" y="6135384"/>
            <a:ext cx="259167" cy="362346"/>
            <a:chOff x="2842727" y="10117702"/>
            <a:chExt cx="427355" cy="597535"/>
          </a:xfrm>
        </p:grpSpPr>
        <p:sp>
          <p:nvSpPr>
            <p:cNvPr id="14" name="object 5">
              <a:extLst>
                <a:ext uri="{FF2B5EF4-FFF2-40B4-BE49-F238E27FC236}">
                  <a16:creationId xmlns:a16="http://schemas.microsoft.com/office/drawing/2014/main" id="{039AC548-D805-B546-AF98-3B421C054969}"/>
                </a:ext>
              </a:extLst>
            </p:cNvPr>
            <p:cNvSpPr/>
            <p:nvPr/>
          </p:nvSpPr>
          <p:spPr>
            <a:xfrm>
              <a:off x="2842727" y="10237764"/>
              <a:ext cx="366395" cy="477520"/>
            </a:xfrm>
            <a:custGeom>
              <a:avLst/>
              <a:gdLst/>
              <a:ahLst/>
              <a:cxnLst/>
              <a:rect l="l" t="t" r="r" b="b"/>
              <a:pathLst>
                <a:path w="366394" h="477520">
                  <a:moveTo>
                    <a:pt x="252421" y="0"/>
                  </a:moveTo>
                  <a:lnTo>
                    <a:pt x="206913" y="3226"/>
                  </a:lnTo>
                  <a:lnTo>
                    <a:pt x="164136" y="12810"/>
                  </a:lnTo>
                  <a:lnTo>
                    <a:pt x="124791" y="28603"/>
                  </a:lnTo>
                  <a:lnTo>
                    <a:pt x="89578" y="50459"/>
                  </a:lnTo>
                  <a:lnTo>
                    <a:pt x="59197" y="78232"/>
                  </a:lnTo>
                  <a:lnTo>
                    <a:pt x="34348" y="111776"/>
                  </a:lnTo>
                  <a:lnTo>
                    <a:pt x="15732" y="150943"/>
                  </a:lnTo>
                  <a:lnTo>
                    <a:pt x="4049" y="195587"/>
                  </a:lnTo>
                  <a:lnTo>
                    <a:pt x="0" y="245563"/>
                  </a:lnTo>
                  <a:lnTo>
                    <a:pt x="3849" y="293331"/>
                  </a:lnTo>
                  <a:lnTo>
                    <a:pt x="15359" y="337340"/>
                  </a:lnTo>
                  <a:lnTo>
                    <a:pt x="34475" y="376785"/>
                  </a:lnTo>
                  <a:lnTo>
                    <a:pt x="61138" y="410861"/>
                  </a:lnTo>
                  <a:lnTo>
                    <a:pt x="95292" y="438765"/>
                  </a:lnTo>
                  <a:lnTo>
                    <a:pt x="136882" y="459692"/>
                  </a:lnTo>
                  <a:lnTo>
                    <a:pt x="185849" y="472838"/>
                  </a:lnTo>
                  <a:lnTo>
                    <a:pt x="242139" y="477399"/>
                  </a:lnTo>
                  <a:lnTo>
                    <a:pt x="281711" y="475535"/>
                  </a:lnTo>
                  <a:lnTo>
                    <a:pt x="315367" y="470716"/>
                  </a:lnTo>
                  <a:lnTo>
                    <a:pt x="342072" y="464093"/>
                  </a:lnTo>
                  <a:lnTo>
                    <a:pt x="360795" y="456823"/>
                  </a:lnTo>
                  <a:lnTo>
                    <a:pt x="345036" y="375213"/>
                  </a:lnTo>
                  <a:lnTo>
                    <a:pt x="327174" y="381031"/>
                  </a:lnTo>
                  <a:lnTo>
                    <a:pt x="305583" y="385825"/>
                  </a:lnTo>
                  <a:lnTo>
                    <a:pt x="281936" y="389081"/>
                  </a:lnTo>
                  <a:lnTo>
                    <a:pt x="257908" y="390281"/>
                  </a:lnTo>
                  <a:lnTo>
                    <a:pt x="206680" y="383477"/>
                  </a:lnTo>
                  <a:lnTo>
                    <a:pt x="165463" y="363832"/>
                  </a:lnTo>
                  <a:lnTo>
                    <a:pt x="135046" y="332499"/>
                  </a:lnTo>
                  <a:lnTo>
                    <a:pt x="116217" y="290629"/>
                  </a:lnTo>
                  <a:lnTo>
                    <a:pt x="109766" y="239374"/>
                  </a:lnTo>
                  <a:lnTo>
                    <a:pt x="117134" y="183960"/>
                  </a:lnTo>
                  <a:lnTo>
                    <a:pt x="137767" y="141083"/>
                  </a:lnTo>
                  <a:lnTo>
                    <a:pt x="169464" y="110615"/>
                  </a:lnTo>
                  <a:lnTo>
                    <a:pt x="210018" y="92429"/>
                  </a:lnTo>
                  <a:lnTo>
                    <a:pt x="257227" y="86395"/>
                  </a:lnTo>
                  <a:lnTo>
                    <a:pt x="283580" y="87824"/>
                  </a:lnTo>
                  <a:lnTo>
                    <a:pt x="307041" y="91638"/>
                  </a:lnTo>
                  <a:lnTo>
                    <a:pt x="327548" y="97129"/>
                  </a:lnTo>
                  <a:lnTo>
                    <a:pt x="345036" y="103588"/>
                  </a:lnTo>
                  <a:lnTo>
                    <a:pt x="366302" y="20575"/>
                  </a:lnTo>
                  <a:lnTo>
                    <a:pt x="348314" y="13309"/>
                  </a:lnTo>
                  <a:lnTo>
                    <a:pt x="322736" y="6686"/>
                  </a:lnTo>
                  <a:lnTo>
                    <a:pt x="290470" y="1864"/>
                  </a:lnTo>
                  <a:lnTo>
                    <a:pt x="252421" y="0"/>
                  </a:lnTo>
                  <a:close/>
                </a:path>
              </a:pathLst>
            </a:custGeom>
            <a:solidFill>
              <a:srgbClr val="000000"/>
            </a:solidFill>
          </p:spPr>
          <p:txBody>
            <a:bodyPr wrap="square" lIns="0" tIns="0" rIns="0" bIns="0" rtlCol="0"/>
            <a:lstStyle/>
            <a:p>
              <a:endParaRPr sz="1092"/>
            </a:p>
          </p:txBody>
        </p:sp>
        <p:pic>
          <p:nvPicPr>
            <p:cNvPr id="15" name="object 6">
              <a:extLst>
                <a:ext uri="{FF2B5EF4-FFF2-40B4-BE49-F238E27FC236}">
                  <a16:creationId xmlns:a16="http://schemas.microsoft.com/office/drawing/2014/main" id="{DAA5A1C9-3FFD-F741-93B2-F1CDA55129CC}"/>
                </a:ext>
              </a:extLst>
            </p:cNvPr>
            <p:cNvPicPr/>
            <p:nvPr/>
          </p:nvPicPr>
          <p:blipFill>
            <a:blip r:embed="rId2" cstate="email">
              <a:extLst>
                <a:ext uri="{28A0092B-C50C-407E-A947-70E740481C1C}">
                  <a14:useLocalDpi xmlns:a14="http://schemas.microsoft.com/office/drawing/2010/main"/>
                </a:ext>
              </a:extLst>
            </a:blip>
            <a:stretch>
              <a:fillRect/>
            </a:stretch>
          </p:blipFill>
          <p:spPr>
            <a:xfrm>
              <a:off x="3157442" y="10117702"/>
              <a:ext cx="112300" cy="112268"/>
            </a:xfrm>
            <a:prstGeom prst="rect">
              <a:avLst/>
            </a:prstGeom>
          </p:spPr>
        </p:pic>
      </p:grpSp>
      <p:sp>
        <p:nvSpPr>
          <p:cNvPr id="16" name="object 7">
            <a:extLst>
              <a:ext uri="{FF2B5EF4-FFF2-40B4-BE49-F238E27FC236}">
                <a16:creationId xmlns:a16="http://schemas.microsoft.com/office/drawing/2014/main" id="{2AF2BE2F-4D9A-CF4D-AF78-BAD6CC1B2837}"/>
              </a:ext>
            </a:extLst>
          </p:cNvPr>
          <p:cNvSpPr/>
          <p:nvPr userDrawn="1"/>
        </p:nvSpPr>
        <p:spPr>
          <a:xfrm>
            <a:off x="10819314" y="397869"/>
            <a:ext cx="1360529" cy="643058"/>
          </a:xfrm>
          <a:custGeom>
            <a:avLst/>
            <a:gdLst/>
            <a:ahLst/>
            <a:cxnLst/>
            <a:rect l="l" t="t" r="r" b="b"/>
            <a:pathLst>
              <a:path w="2243455" h="1060450">
                <a:moveTo>
                  <a:pt x="2243429" y="0"/>
                </a:moveTo>
                <a:lnTo>
                  <a:pt x="0" y="0"/>
                </a:lnTo>
                <a:lnTo>
                  <a:pt x="0" y="1059999"/>
                </a:lnTo>
                <a:lnTo>
                  <a:pt x="2243429" y="1059999"/>
                </a:lnTo>
                <a:lnTo>
                  <a:pt x="2243429" y="0"/>
                </a:lnTo>
                <a:close/>
              </a:path>
            </a:pathLst>
          </a:custGeom>
          <a:solidFill>
            <a:srgbClr val="257CE1"/>
          </a:solidFill>
        </p:spPr>
        <p:txBody>
          <a:bodyPr wrap="square" lIns="0" tIns="0" rIns="0" bIns="0" rtlCol="0"/>
          <a:lstStyle/>
          <a:p>
            <a:endParaRPr sz="1092"/>
          </a:p>
        </p:txBody>
      </p:sp>
      <p:sp>
        <p:nvSpPr>
          <p:cNvPr id="18" name="Marcador de texto 17">
            <a:extLst>
              <a:ext uri="{FF2B5EF4-FFF2-40B4-BE49-F238E27FC236}">
                <a16:creationId xmlns:a16="http://schemas.microsoft.com/office/drawing/2014/main" id="{E6AC5AA0-C4FD-A742-898F-2F81DD6B4DF8}"/>
              </a:ext>
            </a:extLst>
          </p:cNvPr>
          <p:cNvSpPr>
            <a:spLocks noGrp="1"/>
          </p:cNvSpPr>
          <p:nvPr>
            <p:ph type="body" sz="quarter" idx="10"/>
          </p:nvPr>
        </p:nvSpPr>
        <p:spPr>
          <a:xfrm>
            <a:off x="441022" y="458108"/>
            <a:ext cx="10183655" cy="447927"/>
          </a:xfrm>
        </p:spPr>
        <p:txBody>
          <a:bodyPr/>
          <a:lstStyle>
            <a:lvl1pPr algn="r">
              <a:defRPr sz="2911" b="1">
                <a:latin typeface="Arial" panose="020B0604020202020204" pitchFamily="34" charset="0"/>
                <a:cs typeface="Arial" panose="020B0604020202020204" pitchFamily="34" charset="0"/>
              </a:defRPr>
            </a:lvl1pPr>
          </a:lstStyle>
          <a:p>
            <a:r>
              <a:rPr lang="es-ES" dirty="0"/>
              <a:t>Editar los estilos de texto del patrón</a:t>
            </a:r>
            <a:endParaRPr lang="es-CL" dirty="0"/>
          </a:p>
        </p:txBody>
      </p:sp>
    </p:spTree>
    <p:extLst>
      <p:ext uri="{BB962C8B-B14F-4D97-AF65-F5344CB8AC3E}">
        <p14:creationId xmlns:p14="http://schemas.microsoft.com/office/powerpoint/2010/main" val="99563128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5_Blank">
    <p:spTree>
      <p:nvGrpSpPr>
        <p:cNvPr id="1" name=""/>
        <p:cNvGrpSpPr/>
        <p:nvPr/>
      </p:nvGrpSpPr>
      <p:grpSpPr>
        <a:xfrm>
          <a:off x="0" y="0"/>
          <a:ext cx="0" cy="0"/>
          <a:chOff x="0" y="0"/>
          <a:chExt cx="0" cy="0"/>
        </a:xfrm>
      </p:grpSpPr>
      <p:sp>
        <p:nvSpPr>
          <p:cNvPr id="11" name="object 2">
            <a:extLst>
              <a:ext uri="{FF2B5EF4-FFF2-40B4-BE49-F238E27FC236}">
                <a16:creationId xmlns:a16="http://schemas.microsoft.com/office/drawing/2014/main" id="{248CA032-B7CF-AC47-80C3-3DC0FECADE87}"/>
              </a:ext>
            </a:extLst>
          </p:cNvPr>
          <p:cNvSpPr/>
          <p:nvPr userDrawn="1"/>
        </p:nvSpPr>
        <p:spPr>
          <a:xfrm>
            <a:off x="441022" y="6186690"/>
            <a:ext cx="955797" cy="309977"/>
          </a:xfrm>
          <a:custGeom>
            <a:avLst/>
            <a:gdLst/>
            <a:ahLst/>
            <a:cxnLst/>
            <a:rect l="l" t="t" r="r" b="b"/>
            <a:pathLst>
              <a:path w="1576070" h="511175">
                <a:moveTo>
                  <a:pt x="441172" y="241312"/>
                </a:moveTo>
                <a:lnTo>
                  <a:pt x="435267" y="179641"/>
                </a:lnTo>
                <a:lnTo>
                  <a:pt x="418414" y="127673"/>
                </a:lnTo>
                <a:lnTo>
                  <a:pt x="392747" y="86601"/>
                </a:lnTo>
                <a:lnTo>
                  <a:pt x="391845" y="85153"/>
                </a:lnTo>
                <a:lnTo>
                  <a:pt x="356819" y="51803"/>
                </a:lnTo>
                <a:lnTo>
                  <a:pt x="322008" y="30734"/>
                </a:lnTo>
                <a:lnTo>
                  <a:pt x="322008" y="245008"/>
                </a:lnTo>
                <a:lnTo>
                  <a:pt x="316547" y="299389"/>
                </a:lnTo>
                <a:lnTo>
                  <a:pt x="300736" y="343433"/>
                </a:lnTo>
                <a:lnTo>
                  <a:pt x="275463" y="377329"/>
                </a:lnTo>
                <a:lnTo>
                  <a:pt x="241617" y="401231"/>
                </a:lnTo>
                <a:lnTo>
                  <a:pt x="200088" y="415315"/>
                </a:lnTo>
                <a:lnTo>
                  <a:pt x="151752" y="419722"/>
                </a:lnTo>
                <a:lnTo>
                  <a:pt x="141351" y="419684"/>
                </a:lnTo>
                <a:lnTo>
                  <a:pt x="130746" y="419442"/>
                </a:lnTo>
                <a:lnTo>
                  <a:pt x="120827" y="418769"/>
                </a:lnTo>
                <a:lnTo>
                  <a:pt x="112496" y="417474"/>
                </a:lnTo>
                <a:lnTo>
                  <a:pt x="112496" y="91033"/>
                </a:lnTo>
                <a:lnTo>
                  <a:pt x="121119" y="89408"/>
                </a:lnTo>
                <a:lnTo>
                  <a:pt x="132499" y="87985"/>
                </a:lnTo>
                <a:lnTo>
                  <a:pt x="146659" y="86982"/>
                </a:lnTo>
                <a:lnTo>
                  <a:pt x="163601" y="86601"/>
                </a:lnTo>
                <a:lnTo>
                  <a:pt x="209257" y="90881"/>
                </a:lnTo>
                <a:lnTo>
                  <a:pt x="248094" y="103809"/>
                </a:lnTo>
                <a:lnTo>
                  <a:pt x="279450" y="125552"/>
                </a:lnTo>
                <a:lnTo>
                  <a:pt x="302653" y="156235"/>
                </a:lnTo>
                <a:lnTo>
                  <a:pt x="317055" y="196011"/>
                </a:lnTo>
                <a:lnTo>
                  <a:pt x="322008" y="245008"/>
                </a:lnTo>
                <a:lnTo>
                  <a:pt x="322008" y="30734"/>
                </a:lnTo>
                <a:lnTo>
                  <a:pt x="318211" y="28422"/>
                </a:lnTo>
                <a:lnTo>
                  <a:pt x="272313" y="12306"/>
                </a:lnTo>
                <a:lnTo>
                  <a:pt x="217411" y="2997"/>
                </a:lnTo>
                <a:lnTo>
                  <a:pt x="151752" y="0"/>
                </a:lnTo>
                <a:lnTo>
                  <a:pt x="110134" y="685"/>
                </a:lnTo>
                <a:lnTo>
                  <a:pt x="70319" y="2768"/>
                </a:lnTo>
                <a:lnTo>
                  <a:pt x="33286" y="6235"/>
                </a:lnTo>
                <a:lnTo>
                  <a:pt x="0" y="11099"/>
                </a:lnTo>
                <a:lnTo>
                  <a:pt x="0" y="500392"/>
                </a:lnTo>
                <a:lnTo>
                  <a:pt x="23342" y="503123"/>
                </a:lnTo>
                <a:lnTo>
                  <a:pt x="52374" y="505485"/>
                </a:lnTo>
                <a:lnTo>
                  <a:pt x="87236" y="507161"/>
                </a:lnTo>
                <a:lnTo>
                  <a:pt x="128054" y="507796"/>
                </a:lnTo>
                <a:lnTo>
                  <a:pt x="184556" y="505294"/>
                </a:lnTo>
                <a:lnTo>
                  <a:pt x="236435" y="497713"/>
                </a:lnTo>
                <a:lnTo>
                  <a:pt x="283171" y="484936"/>
                </a:lnTo>
                <a:lnTo>
                  <a:pt x="324205" y="466864"/>
                </a:lnTo>
                <a:lnTo>
                  <a:pt x="359029" y="443407"/>
                </a:lnTo>
                <a:lnTo>
                  <a:pt x="382054" y="419722"/>
                </a:lnTo>
                <a:lnTo>
                  <a:pt x="385749" y="415925"/>
                </a:lnTo>
                <a:lnTo>
                  <a:pt x="408393" y="382181"/>
                </a:lnTo>
                <a:lnTo>
                  <a:pt x="425894" y="341972"/>
                </a:lnTo>
                <a:lnTo>
                  <a:pt x="437172" y="295097"/>
                </a:lnTo>
                <a:lnTo>
                  <a:pt x="441172" y="241312"/>
                </a:lnTo>
                <a:close/>
              </a:path>
              <a:path w="1576070" h="511175">
                <a:moveTo>
                  <a:pt x="827582" y="502602"/>
                </a:moveTo>
                <a:lnTo>
                  <a:pt x="826503" y="478307"/>
                </a:lnTo>
                <a:lnTo>
                  <a:pt x="825550" y="450888"/>
                </a:lnTo>
                <a:lnTo>
                  <a:pt x="824865" y="420268"/>
                </a:lnTo>
                <a:lnTo>
                  <a:pt x="824611" y="386397"/>
                </a:lnTo>
                <a:lnTo>
                  <a:pt x="824611" y="140639"/>
                </a:lnTo>
                <a:lnTo>
                  <a:pt x="712089" y="140639"/>
                </a:lnTo>
                <a:lnTo>
                  <a:pt x="712089" y="365671"/>
                </a:lnTo>
                <a:lnTo>
                  <a:pt x="710641" y="373811"/>
                </a:lnTo>
                <a:lnTo>
                  <a:pt x="688695" y="406768"/>
                </a:lnTo>
                <a:lnTo>
                  <a:pt x="651395" y="419722"/>
                </a:lnTo>
                <a:lnTo>
                  <a:pt x="625627" y="413918"/>
                </a:lnTo>
                <a:lnTo>
                  <a:pt x="607910" y="397230"/>
                </a:lnTo>
                <a:lnTo>
                  <a:pt x="597687" y="370674"/>
                </a:lnTo>
                <a:lnTo>
                  <a:pt x="594398" y="335330"/>
                </a:lnTo>
                <a:lnTo>
                  <a:pt x="594398" y="140639"/>
                </a:lnTo>
                <a:lnTo>
                  <a:pt x="481888" y="140639"/>
                </a:lnTo>
                <a:lnTo>
                  <a:pt x="481888" y="353072"/>
                </a:lnTo>
                <a:lnTo>
                  <a:pt x="488022" y="412394"/>
                </a:lnTo>
                <a:lnTo>
                  <a:pt x="505383" y="456869"/>
                </a:lnTo>
                <a:lnTo>
                  <a:pt x="532409" y="487451"/>
                </a:lnTo>
                <a:lnTo>
                  <a:pt x="567537" y="505091"/>
                </a:lnTo>
                <a:lnTo>
                  <a:pt x="609206" y="510768"/>
                </a:lnTo>
                <a:lnTo>
                  <a:pt x="652399" y="504634"/>
                </a:lnTo>
                <a:lnTo>
                  <a:pt x="684987" y="489483"/>
                </a:lnTo>
                <a:lnTo>
                  <a:pt x="707986" y="470154"/>
                </a:lnTo>
                <a:lnTo>
                  <a:pt x="722452" y="451535"/>
                </a:lnTo>
                <a:lnTo>
                  <a:pt x="724674" y="451535"/>
                </a:lnTo>
                <a:lnTo>
                  <a:pt x="729869" y="502602"/>
                </a:lnTo>
                <a:lnTo>
                  <a:pt x="827582" y="502602"/>
                </a:lnTo>
                <a:close/>
              </a:path>
              <a:path w="1576070" h="511175">
                <a:moveTo>
                  <a:pt x="1244155" y="318274"/>
                </a:moveTo>
                <a:lnTo>
                  <a:pt x="1238161" y="266484"/>
                </a:lnTo>
                <a:lnTo>
                  <a:pt x="1220889" y="221424"/>
                </a:lnTo>
                <a:lnTo>
                  <a:pt x="1193355" y="184315"/>
                </a:lnTo>
                <a:lnTo>
                  <a:pt x="1156652" y="156324"/>
                </a:lnTo>
                <a:lnTo>
                  <a:pt x="1127175" y="144729"/>
                </a:lnTo>
                <a:lnTo>
                  <a:pt x="1127175" y="321259"/>
                </a:lnTo>
                <a:lnTo>
                  <a:pt x="1122210" y="365747"/>
                </a:lnTo>
                <a:lnTo>
                  <a:pt x="1107948" y="400088"/>
                </a:lnTo>
                <a:lnTo>
                  <a:pt x="1085354" y="422224"/>
                </a:lnTo>
                <a:lnTo>
                  <a:pt x="1055395" y="430072"/>
                </a:lnTo>
                <a:lnTo>
                  <a:pt x="1054658" y="430072"/>
                </a:lnTo>
                <a:lnTo>
                  <a:pt x="1023213" y="421817"/>
                </a:lnTo>
                <a:lnTo>
                  <a:pt x="1000252" y="399072"/>
                </a:lnTo>
                <a:lnTo>
                  <a:pt x="986155" y="364807"/>
                </a:lnTo>
                <a:lnTo>
                  <a:pt x="981367" y="322008"/>
                </a:lnTo>
                <a:lnTo>
                  <a:pt x="985443" y="282206"/>
                </a:lnTo>
                <a:lnTo>
                  <a:pt x="998397" y="247332"/>
                </a:lnTo>
                <a:lnTo>
                  <a:pt x="1021359" y="222580"/>
                </a:lnTo>
                <a:lnTo>
                  <a:pt x="1055395" y="213169"/>
                </a:lnTo>
                <a:lnTo>
                  <a:pt x="1088174" y="222580"/>
                </a:lnTo>
                <a:lnTo>
                  <a:pt x="1110449" y="247230"/>
                </a:lnTo>
                <a:lnTo>
                  <a:pt x="1123149" y="281889"/>
                </a:lnTo>
                <a:lnTo>
                  <a:pt x="1127175" y="321259"/>
                </a:lnTo>
                <a:lnTo>
                  <a:pt x="1127175" y="144729"/>
                </a:lnTo>
                <a:lnTo>
                  <a:pt x="1111783" y="138658"/>
                </a:lnTo>
                <a:lnTo>
                  <a:pt x="1059827" y="132511"/>
                </a:lnTo>
                <a:lnTo>
                  <a:pt x="1012253" y="136982"/>
                </a:lnTo>
                <a:lnTo>
                  <a:pt x="970229" y="150050"/>
                </a:lnTo>
                <a:lnTo>
                  <a:pt x="934402" y="171119"/>
                </a:lnTo>
                <a:lnTo>
                  <a:pt x="905408" y="199644"/>
                </a:lnTo>
                <a:lnTo>
                  <a:pt x="883894" y="235051"/>
                </a:lnTo>
                <a:lnTo>
                  <a:pt x="870508" y="276745"/>
                </a:lnTo>
                <a:lnTo>
                  <a:pt x="865911" y="324192"/>
                </a:lnTo>
                <a:lnTo>
                  <a:pt x="872426" y="378625"/>
                </a:lnTo>
                <a:lnTo>
                  <a:pt x="890930" y="424548"/>
                </a:lnTo>
                <a:lnTo>
                  <a:pt x="919848" y="461340"/>
                </a:lnTo>
                <a:lnTo>
                  <a:pt x="957580" y="488378"/>
                </a:lnTo>
                <a:lnTo>
                  <a:pt x="1002538" y="505066"/>
                </a:lnTo>
                <a:lnTo>
                  <a:pt x="1053160" y="510755"/>
                </a:lnTo>
                <a:lnTo>
                  <a:pt x="1053909" y="510755"/>
                </a:lnTo>
                <a:lnTo>
                  <a:pt x="1094740" y="507009"/>
                </a:lnTo>
                <a:lnTo>
                  <a:pt x="1133703" y="495655"/>
                </a:lnTo>
                <a:lnTo>
                  <a:pt x="1169187" y="476491"/>
                </a:lnTo>
                <a:lnTo>
                  <a:pt x="1199578" y="449364"/>
                </a:lnTo>
                <a:lnTo>
                  <a:pt x="1223276" y="414070"/>
                </a:lnTo>
                <a:lnTo>
                  <a:pt x="1238669" y="370433"/>
                </a:lnTo>
                <a:lnTo>
                  <a:pt x="1244155" y="318274"/>
                </a:lnTo>
                <a:close/>
              </a:path>
              <a:path w="1576070" h="511175">
                <a:moveTo>
                  <a:pt x="1575854" y="146558"/>
                </a:moveTo>
                <a:lnTo>
                  <a:pt x="1556600" y="140614"/>
                </a:lnTo>
                <a:lnTo>
                  <a:pt x="1535125" y="136194"/>
                </a:lnTo>
                <a:lnTo>
                  <a:pt x="1512557" y="133451"/>
                </a:lnTo>
                <a:lnTo>
                  <a:pt x="1489964" y="132499"/>
                </a:lnTo>
                <a:lnTo>
                  <a:pt x="1436077" y="137604"/>
                </a:lnTo>
                <a:lnTo>
                  <a:pt x="1389964" y="152133"/>
                </a:lnTo>
                <a:lnTo>
                  <a:pt x="1351838" y="174917"/>
                </a:lnTo>
                <a:lnTo>
                  <a:pt x="1321866" y="204762"/>
                </a:lnTo>
                <a:lnTo>
                  <a:pt x="1300238" y="240499"/>
                </a:lnTo>
                <a:lnTo>
                  <a:pt x="1287132" y="280949"/>
                </a:lnTo>
                <a:lnTo>
                  <a:pt x="1282712" y="324942"/>
                </a:lnTo>
                <a:lnTo>
                  <a:pt x="1287195" y="371144"/>
                </a:lnTo>
                <a:lnTo>
                  <a:pt x="1300264" y="411645"/>
                </a:lnTo>
                <a:lnTo>
                  <a:pt x="1321346" y="445947"/>
                </a:lnTo>
                <a:lnTo>
                  <a:pt x="1349870" y="473532"/>
                </a:lnTo>
                <a:lnTo>
                  <a:pt x="1385277" y="493864"/>
                </a:lnTo>
                <a:lnTo>
                  <a:pt x="1426984" y="506450"/>
                </a:lnTo>
                <a:lnTo>
                  <a:pt x="1474431" y="510755"/>
                </a:lnTo>
                <a:lnTo>
                  <a:pt x="1505470" y="509460"/>
                </a:lnTo>
                <a:lnTo>
                  <a:pt x="1556994" y="500468"/>
                </a:lnTo>
                <a:lnTo>
                  <a:pt x="1561782" y="410832"/>
                </a:lnTo>
                <a:lnTo>
                  <a:pt x="1548282" y="415810"/>
                </a:lnTo>
                <a:lnTo>
                  <a:pt x="1533194" y="419531"/>
                </a:lnTo>
                <a:lnTo>
                  <a:pt x="1516278" y="421868"/>
                </a:lnTo>
                <a:lnTo>
                  <a:pt x="1497355" y="422681"/>
                </a:lnTo>
                <a:lnTo>
                  <a:pt x="1458760" y="416090"/>
                </a:lnTo>
                <a:lnTo>
                  <a:pt x="1427226" y="396582"/>
                </a:lnTo>
                <a:lnTo>
                  <a:pt x="1405966" y="364591"/>
                </a:lnTo>
                <a:lnTo>
                  <a:pt x="1398155" y="320522"/>
                </a:lnTo>
                <a:lnTo>
                  <a:pt x="1404683" y="279692"/>
                </a:lnTo>
                <a:lnTo>
                  <a:pt x="1424178" y="247599"/>
                </a:lnTo>
                <a:lnTo>
                  <a:pt x="1454924" y="226606"/>
                </a:lnTo>
                <a:lnTo>
                  <a:pt x="1495171" y="219087"/>
                </a:lnTo>
                <a:lnTo>
                  <a:pt x="1515630" y="219989"/>
                </a:lnTo>
                <a:lnTo>
                  <a:pt x="1532737" y="222427"/>
                </a:lnTo>
                <a:lnTo>
                  <a:pt x="1546796" y="225971"/>
                </a:lnTo>
                <a:lnTo>
                  <a:pt x="1558086" y="230212"/>
                </a:lnTo>
                <a:lnTo>
                  <a:pt x="1575854" y="146558"/>
                </a:lnTo>
                <a:close/>
              </a:path>
            </a:pathLst>
          </a:custGeom>
          <a:solidFill>
            <a:srgbClr val="000000"/>
          </a:solidFill>
        </p:spPr>
        <p:txBody>
          <a:bodyPr wrap="square" lIns="0" tIns="0" rIns="0" bIns="0" rtlCol="0"/>
          <a:lstStyle/>
          <a:p>
            <a:endParaRPr sz="1092"/>
          </a:p>
        </p:txBody>
      </p:sp>
      <p:sp>
        <p:nvSpPr>
          <p:cNvPr id="12" name="object 3">
            <a:extLst>
              <a:ext uri="{FF2B5EF4-FFF2-40B4-BE49-F238E27FC236}">
                <a16:creationId xmlns:a16="http://schemas.microsoft.com/office/drawing/2014/main" id="{AB72D184-1BCC-8E4D-AB97-E7C9B55D20C7}"/>
              </a:ext>
            </a:extLst>
          </p:cNvPr>
          <p:cNvSpPr/>
          <p:nvPr userDrawn="1"/>
        </p:nvSpPr>
        <p:spPr>
          <a:xfrm>
            <a:off x="1462952" y="6212763"/>
            <a:ext cx="229515" cy="284948"/>
          </a:xfrm>
          <a:custGeom>
            <a:avLst/>
            <a:gdLst/>
            <a:ahLst/>
            <a:cxnLst/>
            <a:rect l="l" t="t" r="r" b="b"/>
            <a:pathLst>
              <a:path w="378460" h="469900">
                <a:moveTo>
                  <a:pt x="377967" y="0"/>
                </a:moveTo>
                <a:lnTo>
                  <a:pt x="273688" y="0"/>
                </a:lnTo>
                <a:lnTo>
                  <a:pt x="273688" y="266117"/>
                </a:lnTo>
                <a:lnTo>
                  <a:pt x="268116" y="319317"/>
                </a:lnTo>
                <a:lnTo>
                  <a:pt x="251744" y="356757"/>
                </a:lnTo>
                <a:lnTo>
                  <a:pt x="225083" y="378889"/>
                </a:lnTo>
                <a:lnTo>
                  <a:pt x="188643" y="386166"/>
                </a:lnTo>
                <a:lnTo>
                  <a:pt x="152992" y="378600"/>
                </a:lnTo>
                <a:lnTo>
                  <a:pt x="126738" y="355987"/>
                </a:lnTo>
                <a:lnTo>
                  <a:pt x="110518" y="318451"/>
                </a:lnTo>
                <a:lnTo>
                  <a:pt x="104970" y="266117"/>
                </a:lnTo>
                <a:lnTo>
                  <a:pt x="104970" y="0"/>
                </a:lnTo>
                <a:lnTo>
                  <a:pt x="0" y="0"/>
                </a:lnTo>
                <a:lnTo>
                  <a:pt x="0" y="257897"/>
                </a:lnTo>
                <a:lnTo>
                  <a:pt x="4140" y="316080"/>
                </a:lnTo>
                <a:lnTo>
                  <a:pt x="16320" y="364420"/>
                </a:lnTo>
                <a:lnTo>
                  <a:pt x="36180" y="403244"/>
                </a:lnTo>
                <a:lnTo>
                  <a:pt x="63360" y="432875"/>
                </a:lnTo>
                <a:lnTo>
                  <a:pt x="97498" y="453638"/>
                </a:lnTo>
                <a:lnTo>
                  <a:pt x="138234" y="465858"/>
                </a:lnTo>
                <a:lnTo>
                  <a:pt x="185209" y="469860"/>
                </a:lnTo>
                <a:lnTo>
                  <a:pt x="233897" y="465682"/>
                </a:lnTo>
                <a:lnTo>
                  <a:pt x="276216" y="453068"/>
                </a:lnTo>
                <a:lnTo>
                  <a:pt x="311756" y="431899"/>
                </a:lnTo>
                <a:lnTo>
                  <a:pt x="340111" y="402056"/>
                </a:lnTo>
                <a:lnTo>
                  <a:pt x="360870" y="363417"/>
                </a:lnTo>
                <a:lnTo>
                  <a:pt x="373625" y="315865"/>
                </a:lnTo>
                <a:lnTo>
                  <a:pt x="377967" y="259280"/>
                </a:lnTo>
                <a:lnTo>
                  <a:pt x="377967" y="0"/>
                </a:lnTo>
                <a:close/>
              </a:path>
            </a:pathLst>
          </a:custGeom>
          <a:solidFill>
            <a:srgbClr val="000000"/>
          </a:solidFill>
        </p:spPr>
        <p:txBody>
          <a:bodyPr wrap="square" lIns="0" tIns="0" rIns="0" bIns="0" rtlCol="0"/>
          <a:lstStyle/>
          <a:p>
            <a:endParaRPr sz="1092"/>
          </a:p>
        </p:txBody>
      </p:sp>
      <p:grpSp>
        <p:nvGrpSpPr>
          <p:cNvPr id="13" name="object 4">
            <a:extLst>
              <a:ext uri="{FF2B5EF4-FFF2-40B4-BE49-F238E27FC236}">
                <a16:creationId xmlns:a16="http://schemas.microsoft.com/office/drawing/2014/main" id="{A2800012-DA06-CF45-A47A-D4B30EA37B75}"/>
              </a:ext>
            </a:extLst>
          </p:cNvPr>
          <p:cNvGrpSpPr/>
          <p:nvPr userDrawn="1"/>
        </p:nvGrpSpPr>
        <p:grpSpPr>
          <a:xfrm>
            <a:off x="1723953" y="6135384"/>
            <a:ext cx="259167" cy="362346"/>
            <a:chOff x="2842727" y="10117702"/>
            <a:chExt cx="427355" cy="597535"/>
          </a:xfrm>
        </p:grpSpPr>
        <p:sp>
          <p:nvSpPr>
            <p:cNvPr id="14" name="object 5">
              <a:extLst>
                <a:ext uri="{FF2B5EF4-FFF2-40B4-BE49-F238E27FC236}">
                  <a16:creationId xmlns:a16="http://schemas.microsoft.com/office/drawing/2014/main" id="{039AC548-D805-B546-AF98-3B421C054969}"/>
                </a:ext>
              </a:extLst>
            </p:cNvPr>
            <p:cNvSpPr/>
            <p:nvPr/>
          </p:nvSpPr>
          <p:spPr>
            <a:xfrm>
              <a:off x="2842727" y="10237764"/>
              <a:ext cx="366395" cy="477520"/>
            </a:xfrm>
            <a:custGeom>
              <a:avLst/>
              <a:gdLst/>
              <a:ahLst/>
              <a:cxnLst/>
              <a:rect l="l" t="t" r="r" b="b"/>
              <a:pathLst>
                <a:path w="366394" h="477520">
                  <a:moveTo>
                    <a:pt x="252421" y="0"/>
                  </a:moveTo>
                  <a:lnTo>
                    <a:pt x="206913" y="3226"/>
                  </a:lnTo>
                  <a:lnTo>
                    <a:pt x="164136" y="12810"/>
                  </a:lnTo>
                  <a:lnTo>
                    <a:pt x="124791" y="28603"/>
                  </a:lnTo>
                  <a:lnTo>
                    <a:pt x="89578" y="50459"/>
                  </a:lnTo>
                  <a:lnTo>
                    <a:pt x="59197" y="78232"/>
                  </a:lnTo>
                  <a:lnTo>
                    <a:pt x="34348" y="111776"/>
                  </a:lnTo>
                  <a:lnTo>
                    <a:pt x="15732" y="150943"/>
                  </a:lnTo>
                  <a:lnTo>
                    <a:pt x="4049" y="195587"/>
                  </a:lnTo>
                  <a:lnTo>
                    <a:pt x="0" y="245563"/>
                  </a:lnTo>
                  <a:lnTo>
                    <a:pt x="3849" y="293331"/>
                  </a:lnTo>
                  <a:lnTo>
                    <a:pt x="15359" y="337340"/>
                  </a:lnTo>
                  <a:lnTo>
                    <a:pt x="34475" y="376785"/>
                  </a:lnTo>
                  <a:lnTo>
                    <a:pt x="61138" y="410861"/>
                  </a:lnTo>
                  <a:lnTo>
                    <a:pt x="95292" y="438765"/>
                  </a:lnTo>
                  <a:lnTo>
                    <a:pt x="136882" y="459692"/>
                  </a:lnTo>
                  <a:lnTo>
                    <a:pt x="185849" y="472838"/>
                  </a:lnTo>
                  <a:lnTo>
                    <a:pt x="242139" y="477399"/>
                  </a:lnTo>
                  <a:lnTo>
                    <a:pt x="281711" y="475535"/>
                  </a:lnTo>
                  <a:lnTo>
                    <a:pt x="315367" y="470716"/>
                  </a:lnTo>
                  <a:lnTo>
                    <a:pt x="342072" y="464093"/>
                  </a:lnTo>
                  <a:lnTo>
                    <a:pt x="360795" y="456823"/>
                  </a:lnTo>
                  <a:lnTo>
                    <a:pt x="345036" y="375213"/>
                  </a:lnTo>
                  <a:lnTo>
                    <a:pt x="327174" y="381031"/>
                  </a:lnTo>
                  <a:lnTo>
                    <a:pt x="305583" y="385825"/>
                  </a:lnTo>
                  <a:lnTo>
                    <a:pt x="281936" y="389081"/>
                  </a:lnTo>
                  <a:lnTo>
                    <a:pt x="257908" y="390281"/>
                  </a:lnTo>
                  <a:lnTo>
                    <a:pt x="206680" y="383477"/>
                  </a:lnTo>
                  <a:lnTo>
                    <a:pt x="165463" y="363832"/>
                  </a:lnTo>
                  <a:lnTo>
                    <a:pt x="135046" y="332499"/>
                  </a:lnTo>
                  <a:lnTo>
                    <a:pt x="116217" y="290629"/>
                  </a:lnTo>
                  <a:lnTo>
                    <a:pt x="109766" y="239374"/>
                  </a:lnTo>
                  <a:lnTo>
                    <a:pt x="117134" y="183960"/>
                  </a:lnTo>
                  <a:lnTo>
                    <a:pt x="137767" y="141083"/>
                  </a:lnTo>
                  <a:lnTo>
                    <a:pt x="169464" y="110615"/>
                  </a:lnTo>
                  <a:lnTo>
                    <a:pt x="210018" y="92429"/>
                  </a:lnTo>
                  <a:lnTo>
                    <a:pt x="257227" y="86395"/>
                  </a:lnTo>
                  <a:lnTo>
                    <a:pt x="283580" y="87824"/>
                  </a:lnTo>
                  <a:lnTo>
                    <a:pt x="307041" y="91638"/>
                  </a:lnTo>
                  <a:lnTo>
                    <a:pt x="327548" y="97129"/>
                  </a:lnTo>
                  <a:lnTo>
                    <a:pt x="345036" y="103588"/>
                  </a:lnTo>
                  <a:lnTo>
                    <a:pt x="366302" y="20575"/>
                  </a:lnTo>
                  <a:lnTo>
                    <a:pt x="348314" y="13309"/>
                  </a:lnTo>
                  <a:lnTo>
                    <a:pt x="322736" y="6686"/>
                  </a:lnTo>
                  <a:lnTo>
                    <a:pt x="290470" y="1864"/>
                  </a:lnTo>
                  <a:lnTo>
                    <a:pt x="252421" y="0"/>
                  </a:lnTo>
                  <a:close/>
                </a:path>
              </a:pathLst>
            </a:custGeom>
            <a:solidFill>
              <a:srgbClr val="000000"/>
            </a:solidFill>
          </p:spPr>
          <p:txBody>
            <a:bodyPr wrap="square" lIns="0" tIns="0" rIns="0" bIns="0" rtlCol="0"/>
            <a:lstStyle/>
            <a:p>
              <a:endParaRPr sz="1092"/>
            </a:p>
          </p:txBody>
        </p:sp>
        <p:pic>
          <p:nvPicPr>
            <p:cNvPr id="15" name="object 6">
              <a:extLst>
                <a:ext uri="{FF2B5EF4-FFF2-40B4-BE49-F238E27FC236}">
                  <a16:creationId xmlns:a16="http://schemas.microsoft.com/office/drawing/2014/main" id="{DAA5A1C9-3FFD-F741-93B2-F1CDA55129CC}"/>
                </a:ext>
              </a:extLst>
            </p:cNvPr>
            <p:cNvPicPr/>
            <p:nvPr/>
          </p:nvPicPr>
          <p:blipFill>
            <a:blip r:embed="rId2" cstate="email">
              <a:extLst>
                <a:ext uri="{28A0092B-C50C-407E-A947-70E740481C1C}">
                  <a14:useLocalDpi xmlns:a14="http://schemas.microsoft.com/office/drawing/2010/main"/>
                </a:ext>
              </a:extLst>
            </a:blip>
            <a:stretch>
              <a:fillRect/>
            </a:stretch>
          </p:blipFill>
          <p:spPr>
            <a:xfrm>
              <a:off x="3157442" y="10117702"/>
              <a:ext cx="112300" cy="112268"/>
            </a:xfrm>
            <a:prstGeom prst="rect">
              <a:avLst/>
            </a:prstGeom>
          </p:spPr>
        </p:pic>
      </p:grpSp>
      <p:sp>
        <p:nvSpPr>
          <p:cNvPr id="16" name="object 7">
            <a:extLst>
              <a:ext uri="{FF2B5EF4-FFF2-40B4-BE49-F238E27FC236}">
                <a16:creationId xmlns:a16="http://schemas.microsoft.com/office/drawing/2014/main" id="{2AF2BE2F-4D9A-CF4D-AF78-BAD6CC1B2837}"/>
              </a:ext>
            </a:extLst>
          </p:cNvPr>
          <p:cNvSpPr/>
          <p:nvPr userDrawn="1"/>
        </p:nvSpPr>
        <p:spPr>
          <a:xfrm>
            <a:off x="10819314" y="397869"/>
            <a:ext cx="1360529" cy="643058"/>
          </a:xfrm>
          <a:custGeom>
            <a:avLst/>
            <a:gdLst/>
            <a:ahLst/>
            <a:cxnLst/>
            <a:rect l="l" t="t" r="r" b="b"/>
            <a:pathLst>
              <a:path w="2243455" h="1060450">
                <a:moveTo>
                  <a:pt x="2243429" y="0"/>
                </a:moveTo>
                <a:lnTo>
                  <a:pt x="0" y="0"/>
                </a:lnTo>
                <a:lnTo>
                  <a:pt x="0" y="1059999"/>
                </a:lnTo>
                <a:lnTo>
                  <a:pt x="2243429" y="1059999"/>
                </a:lnTo>
                <a:lnTo>
                  <a:pt x="2243429" y="0"/>
                </a:lnTo>
                <a:close/>
              </a:path>
            </a:pathLst>
          </a:custGeom>
          <a:solidFill>
            <a:srgbClr val="257CE1"/>
          </a:solidFill>
        </p:spPr>
        <p:txBody>
          <a:bodyPr wrap="square" lIns="0" tIns="0" rIns="0" bIns="0" rtlCol="0"/>
          <a:lstStyle/>
          <a:p>
            <a:endParaRPr sz="1092"/>
          </a:p>
        </p:txBody>
      </p:sp>
      <p:sp>
        <p:nvSpPr>
          <p:cNvPr id="18" name="Marcador de texto 17">
            <a:extLst>
              <a:ext uri="{FF2B5EF4-FFF2-40B4-BE49-F238E27FC236}">
                <a16:creationId xmlns:a16="http://schemas.microsoft.com/office/drawing/2014/main" id="{E6AC5AA0-C4FD-A742-898F-2F81DD6B4DF8}"/>
              </a:ext>
            </a:extLst>
          </p:cNvPr>
          <p:cNvSpPr>
            <a:spLocks noGrp="1"/>
          </p:cNvSpPr>
          <p:nvPr>
            <p:ph type="body" sz="quarter" idx="10"/>
          </p:nvPr>
        </p:nvSpPr>
        <p:spPr>
          <a:xfrm>
            <a:off x="441022" y="458108"/>
            <a:ext cx="10183655" cy="447927"/>
          </a:xfrm>
        </p:spPr>
        <p:txBody>
          <a:bodyPr/>
          <a:lstStyle>
            <a:lvl1pPr algn="r">
              <a:defRPr sz="2911" b="1">
                <a:latin typeface="Arial" panose="020B0604020202020204" pitchFamily="34" charset="0"/>
                <a:cs typeface="Arial" panose="020B0604020202020204" pitchFamily="34" charset="0"/>
              </a:defRPr>
            </a:lvl1pPr>
          </a:lstStyle>
          <a:p>
            <a:r>
              <a:rPr lang="es-ES" dirty="0"/>
              <a:t>Editar los estilos de texto del patrón</a:t>
            </a:r>
            <a:endParaRPr lang="es-CL" dirty="0"/>
          </a:p>
        </p:txBody>
      </p:sp>
    </p:spTree>
    <p:extLst>
      <p:ext uri="{BB962C8B-B14F-4D97-AF65-F5344CB8AC3E}">
        <p14:creationId xmlns:p14="http://schemas.microsoft.com/office/powerpoint/2010/main" val="60679285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6_Blank">
    <p:spTree>
      <p:nvGrpSpPr>
        <p:cNvPr id="1" name=""/>
        <p:cNvGrpSpPr/>
        <p:nvPr/>
      </p:nvGrpSpPr>
      <p:grpSpPr>
        <a:xfrm>
          <a:off x="0" y="0"/>
          <a:ext cx="0" cy="0"/>
          <a:chOff x="0" y="0"/>
          <a:chExt cx="0" cy="0"/>
        </a:xfrm>
      </p:grpSpPr>
      <p:sp>
        <p:nvSpPr>
          <p:cNvPr id="11" name="object 2">
            <a:extLst>
              <a:ext uri="{FF2B5EF4-FFF2-40B4-BE49-F238E27FC236}">
                <a16:creationId xmlns:a16="http://schemas.microsoft.com/office/drawing/2014/main" id="{248CA032-B7CF-AC47-80C3-3DC0FECADE87}"/>
              </a:ext>
            </a:extLst>
          </p:cNvPr>
          <p:cNvSpPr/>
          <p:nvPr userDrawn="1"/>
        </p:nvSpPr>
        <p:spPr>
          <a:xfrm>
            <a:off x="441022" y="6186690"/>
            <a:ext cx="955797" cy="309977"/>
          </a:xfrm>
          <a:custGeom>
            <a:avLst/>
            <a:gdLst/>
            <a:ahLst/>
            <a:cxnLst/>
            <a:rect l="l" t="t" r="r" b="b"/>
            <a:pathLst>
              <a:path w="1576070" h="511175">
                <a:moveTo>
                  <a:pt x="441172" y="241312"/>
                </a:moveTo>
                <a:lnTo>
                  <a:pt x="435267" y="179641"/>
                </a:lnTo>
                <a:lnTo>
                  <a:pt x="418414" y="127673"/>
                </a:lnTo>
                <a:lnTo>
                  <a:pt x="392747" y="86601"/>
                </a:lnTo>
                <a:lnTo>
                  <a:pt x="391845" y="85153"/>
                </a:lnTo>
                <a:lnTo>
                  <a:pt x="356819" y="51803"/>
                </a:lnTo>
                <a:lnTo>
                  <a:pt x="322008" y="30734"/>
                </a:lnTo>
                <a:lnTo>
                  <a:pt x="322008" y="245008"/>
                </a:lnTo>
                <a:lnTo>
                  <a:pt x="316547" y="299389"/>
                </a:lnTo>
                <a:lnTo>
                  <a:pt x="300736" y="343433"/>
                </a:lnTo>
                <a:lnTo>
                  <a:pt x="275463" y="377329"/>
                </a:lnTo>
                <a:lnTo>
                  <a:pt x="241617" y="401231"/>
                </a:lnTo>
                <a:lnTo>
                  <a:pt x="200088" y="415315"/>
                </a:lnTo>
                <a:lnTo>
                  <a:pt x="151752" y="419722"/>
                </a:lnTo>
                <a:lnTo>
                  <a:pt x="141351" y="419684"/>
                </a:lnTo>
                <a:lnTo>
                  <a:pt x="130746" y="419442"/>
                </a:lnTo>
                <a:lnTo>
                  <a:pt x="120827" y="418769"/>
                </a:lnTo>
                <a:lnTo>
                  <a:pt x="112496" y="417474"/>
                </a:lnTo>
                <a:lnTo>
                  <a:pt x="112496" y="91033"/>
                </a:lnTo>
                <a:lnTo>
                  <a:pt x="121119" y="89408"/>
                </a:lnTo>
                <a:lnTo>
                  <a:pt x="132499" y="87985"/>
                </a:lnTo>
                <a:lnTo>
                  <a:pt x="146659" y="86982"/>
                </a:lnTo>
                <a:lnTo>
                  <a:pt x="163601" y="86601"/>
                </a:lnTo>
                <a:lnTo>
                  <a:pt x="209257" y="90881"/>
                </a:lnTo>
                <a:lnTo>
                  <a:pt x="248094" y="103809"/>
                </a:lnTo>
                <a:lnTo>
                  <a:pt x="279450" y="125552"/>
                </a:lnTo>
                <a:lnTo>
                  <a:pt x="302653" y="156235"/>
                </a:lnTo>
                <a:lnTo>
                  <a:pt x="317055" y="196011"/>
                </a:lnTo>
                <a:lnTo>
                  <a:pt x="322008" y="245008"/>
                </a:lnTo>
                <a:lnTo>
                  <a:pt x="322008" y="30734"/>
                </a:lnTo>
                <a:lnTo>
                  <a:pt x="318211" y="28422"/>
                </a:lnTo>
                <a:lnTo>
                  <a:pt x="272313" y="12306"/>
                </a:lnTo>
                <a:lnTo>
                  <a:pt x="217411" y="2997"/>
                </a:lnTo>
                <a:lnTo>
                  <a:pt x="151752" y="0"/>
                </a:lnTo>
                <a:lnTo>
                  <a:pt x="110134" y="685"/>
                </a:lnTo>
                <a:lnTo>
                  <a:pt x="70319" y="2768"/>
                </a:lnTo>
                <a:lnTo>
                  <a:pt x="33286" y="6235"/>
                </a:lnTo>
                <a:lnTo>
                  <a:pt x="0" y="11099"/>
                </a:lnTo>
                <a:lnTo>
                  <a:pt x="0" y="500392"/>
                </a:lnTo>
                <a:lnTo>
                  <a:pt x="23342" y="503123"/>
                </a:lnTo>
                <a:lnTo>
                  <a:pt x="52374" y="505485"/>
                </a:lnTo>
                <a:lnTo>
                  <a:pt x="87236" y="507161"/>
                </a:lnTo>
                <a:lnTo>
                  <a:pt x="128054" y="507796"/>
                </a:lnTo>
                <a:lnTo>
                  <a:pt x="184556" y="505294"/>
                </a:lnTo>
                <a:lnTo>
                  <a:pt x="236435" y="497713"/>
                </a:lnTo>
                <a:lnTo>
                  <a:pt x="283171" y="484936"/>
                </a:lnTo>
                <a:lnTo>
                  <a:pt x="324205" y="466864"/>
                </a:lnTo>
                <a:lnTo>
                  <a:pt x="359029" y="443407"/>
                </a:lnTo>
                <a:lnTo>
                  <a:pt x="382054" y="419722"/>
                </a:lnTo>
                <a:lnTo>
                  <a:pt x="385749" y="415925"/>
                </a:lnTo>
                <a:lnTo>
                  <a:pt x="408393" y="382181"/>
                </a:lnTo>
                <a:lnTo>
                  <a:pt x="425894" y="341972"/>
                </a:lnTo>
                <a:lnTo>
                  <a:pt x="437172" y="295097"/>
                </a:lnTo>
                <a:lnTo>
                  <a:pt x="441172" y="241312"/>
                </a:lnTo>
                <a:close/>
              </a:path>
              <a:path w="1576070" h="511175">
                <a:moveTo>
                  <a:pt x="827582" y="502602"/>
                </a:moveTo>
                <a:lnTo>
                  <a:pt x="826503" y="478307"/>
                </a:lnTo>
                <a:lnTo>
                  <a:pt x="825550" y="450888"/>
                </a:lnTo>
                <a:lnTo>
                  <a:pt x="824865" y="420268"/>
                </a:lnTo>
                <a:lnTo>
                  <a:pt x="824611" y="386397"/>
                </a:lnTo>
                <a:lnTo>
                  <a:pt x="824611" y="140639"/>
                </a:lnTo>
                <a:lnTo>
                  <a:pt x="712089" y="140639"/>
                </a:lnTo>
                <a:lnTo>
                  <a:pt x="712089" y="365671"/>
                </a:lnTo>
                <a:lnTo>
                  <a:pt x="710641" y="373811"/>
                </a:lnTo>
                <a:lnTo>
                  <a:pt x="688695" y="406768"/>
                </a:lnTo>
                <a:lnTo>
                  <a:pt x="651395" y="419722"/>
                </a:lnTo>
                <a:lnTo>
                  <a:pt x="625627" y="413918"/>
                </a:lnTo>
                <a:lnTo>
                  <a:pt x="607910" y="397230"/>
                </a:lnTo>
                <a:lnTo>
                  <a:pt x="597687" y="370674"/>
                </a:lnTo>
                <a:lnTo>
                  <a:pt x="594398" y="335330"/>
                </a:lnTo>
                <a:lnTo>
                  <a:pt x="594398" y="140639"/>
                </a:lnTo>
                <a:lnTo>
                  <a:pt x="481888" y="140639"/>
                </a:lnTo>
                <a:lnTo>
                  <a:pt x="481888" y="353072"/>
                </a:lnTo>
                <a:lnTo>
                  <a:pt x="488022" y="412394"/>
                </a:lnTo>
                <a:lnTo>
                  <a:pt x="505383" y="456869"/>
                </a:lnTo>
                <a:lnTo>
                  <a:pt x="532409" y="487451"/>
                </a:lnTo>
                <a:lnTo>
                  <a:pt x="567537" y="505091"/>
                </a:lnTo>
                <a:lnTo>
                  <a:pt x="609206" y="510768"/>
                </a:lnTo>
                <a:lnTo>
                  <a:pt x="652399" y="504634"/>
                </a:lnTo>
                <a:lnTo>
                  <a:pt x="684987" y="489483"/>
                </a:lnTo>
                <a:lnTo>
                  <a:pt x="707986" y="470154"/>
                </a:lnTo>
                <a:lnTo>
                  <a:pt x="722452" y="451535"/>
                </a:lnTo>
                <a:lnTo>
                  <a:pt x="724674" y="451535"/>
                </a:lnTo>
                <a:lnTo>
                  <a:pt x="729869" y="502602"/>
                </a:lnTo>
                <a:lnTo>
                  <a:pt x="827582" y="502602"/>
                </a:lnTo>
                <a:close/>
              </a:path>
              <a:path w="1576070" h="511175">
                <a:moveTo>
                  <a:pt x="1244155" y="318274"/>
                </a:moveTo>
                <a:lnTo>
                  <a:pt x="1238161" y="266484"/>
                </a:lnTo>
                <a:lnTo>
                  <a:pt x="1220889" y="221424"/>
                </a:lnTo>
                <a:lnTo>
                  <a:pt x="1193355" y="184315"/>
                </a:lnTo>
                <a:lnTo>
                  <a:pt x="1156652" y="156324"/>
                </a:lnTo>
                <a:lnTo>
                  <a:pt x="1127175" y="144729"/>
                </a:lnTo>
                <a:lnTo>
                  <a:pt x="1127175" y="321259"/>
                </a:lnTo>
                <a:lnTo>
                  <a:pt x="1122210" y="365747"/>
                </a:lnTo>
                <a:lnTo>
                  <a:pt x="1107948" y="400088"/>
                </a:lnTo>
                <a:lnTo>
                  <a:pt x="1085354" y="422224"/>
                </a:lnTo>
                <a:lnTo>
                  <a:pt x="1055395" y="430072"/>
                </a:lnTo>
                <a:lnTo>
                  <a:pt x="1054658" y="430072"/>
                </a:lnTo>
                <a:lnTo>
                  <a:pt x="1023213" y="421817"/>
                </a:lnTo>
                <a:lnTo>
                  <a:pt x="1000252" y="399072"/>
                </a:lnTo>
                <a:lnTo>
                  <a:pt x="986155" y="364807"/>
                </a:lnTo>
                <a:lnTo>
                  <a:pt x="981367" y="322008"/>
                </a:lnTo>
                <a:lnTo>
                  <a:pt x="985443" y="282206"/>
                </a:lnTo>
                <a:lnTo>
                  <a:pt x="998397" y="247332"/>
                </a:lnTo>
                <a:lnTo>
                  <a:pt x="1021359" y="222580"/>
                </a:lnTo>
                <a:lnTo>
                  <a:pt x="1055395" y="213169"/>
                </a:lnTo>
                <a:lnTo>
                  <a:pt x="1088174" y="222580"/>
                </a:lnTo>
                <a:lnTo>
                  <a:pt x="1110449" y="247230"/>
                </a:lnTo>
                <a:lnTo>
                  <a:pt x="1123149" y="281889"/>
                </a:lnTo>
                <a:lnTo>
                  <a:pt x="1127175" y="321259"/>
                </a:lnTo>
                <a:lnTo>
                  <a:pt x="1127175" y="144729"/>
                </a:lnTo>
                <a:lnTo>
                  <a:pt x="1111783" y="138658"/>
                </a:lnTo>
                <a:lnTo>
                  <a:pt x="1059827" y="132511"/>
                </a:lnTo>
                <a:lnTo>
                  <a:pt x="1012253" y="136982"/>
                </a:lnTo>
                <a:lnTo>
                  <a:pt x="970229" y="150050"/>
                </a:lnTo>
                <a:lnTo>
                  <a:pt x="934402" y="171119"/>
                </a:lnTo>
                <a:lnTo>
                  <a:pt x="905408" y="199644"/>
                </a:lnTo>
                <a:lnTo>
                  <a:pt x="883894" y="235051"/>
                </a:lnTo>
                <a:lnTo>
                  <a:pt x="870508" y="276745"/>
                </a:lnTo>
                <a:lnTo>
                  <a:pt x="865911" y="324192"/>
                </a:lnTo>
                <a:lnTo>
                  <a:pt x="872426" y="378625"/>
                </a:lnTo>
                <a:lnTo>
                  <a:pt x="890930" y="424548"/>
                </a:lnTo>
                <a:lnTo>
                  <a:pt x="919848" y="461340"/>
                </a:lnTo>
                <a:lnTo>
                  <a:pt x="957580" y="488378"/>
                </a:lnTo>
                <a:lnTo>
                  <a:pt x="1002538" y="505066"/>
                </a:lnTo>
                <a:lnTo>
                  <a:pt x="1053160" y="510755"/>
                </a:lnTo>
                <a:lnTo>
                  <a:pt x="1053909" y="510755"/>
                </a:lnTo>
                <a:lnTo>
                  <a:pt x="1094740" y="507009"/>
                </a:lnTo>
                <a:lnTo>
                  <a:pt x="1133703" y="495655"/>
                </a:lnTo>
                <a:lnTo>
                  <a:pt x="1169187" y="476491"/>
                </a:lnTo>
                <a:lnTo>
                  <a:pt x="1199578" y="449364"/>
                </a:lnTo>
                <a:lnTo>
                  <a:pt x="1223276" y="414070"/>
                </a:lnTo>
                <a:lnTo>
                  <a:pt x="1238669" y="370433"/>
                </a:lnTo>
                <a:lnTo>
                  <a:pt x="1244155" y="318274"/>
                </a:lnTo>
                <a:close/>
              </a:path>
              <a:path w="1576070" h="511175">
                <a:moveTo>
                  <a:pt x="1575854" y="146558"/>
                </a:moveTo>
                <a:lnTo>
                  <a:pt x="1556600" y="140614"/>
                </a:lnTo>
                <a:lnTo>
                  <a:pt x="1535125" y="136194"/>
                </a:lnTo>
                <a:lnTo>
                  <a:pt x="1512557" y="133451"/>
                </a:lnTo>
                <a:lnTo>
                  <a:pt x="1489964" y="132499"/>
                </a:lnTo>
                <a:lnTo>
                  <a:pt x="1436077" y="137604"/>
                </a:lnTo>
                <a:lnTo>
                  <a:pt x="1389964" y="152133"/>
                </a:lnTo>
                <a:lnTo>
                  <a:pt x="1351838" y="174917"/>
                </a:lnTo>
                <a:lnTo>
                  <a:pt x="1321866" y="204762"/>
                </a:lnTo>
                <a:lnTo>
                  <a:pt x="1300238" y="240499"/>
                </a:lnTo>
                <a:lnTo>
                  <a:pt x="1287132" y="280949"/>
                </a:lnTo>
                <a:lnTo>
                  <a:pt x="1282712" y="324942"/>
                </a:lnTo>
                <a:lnTo>
                  <a:pt x="1287195" y="371144"/>
                </a:lnTo>
                <a:lnTo>
                  <a:pt x="1300264" y="411645"/>
                </a:lnTo>
                <a:lnTo>
                  <a:pt x="1321346" y="445947"/>
                </a:lnTo>
                <a:lnTo>
                  <a:pt x="1349870" y="473532"/>
                </a:lnTo>
                <a:lnTo>
                  <a:pt x="1385277" y="493864"/>
                </a:lnTo>
                <a:lnTo>
                  <a:pt x="1426984" y="506450"/>
                </a:lnTo>
                <a:lnTo>
                  <a:pt x="1474431" y="510755"/>
                </a:lnTo>
                <a:lnTo>
                  <a:pt x="1505470" y="509460"/>
                </a:lnTo>
                <a:lnTo>
                  <a:pt x="1556994" y="500468"/>
                </a:lnTo>
                <a:lnTo>
                  <a:pt x="1561782" y="410832"/>
                </a:lnTo>
                <a:lnTo>
                  <a:pt x="1548282" y="415810"/>
                </a:lnTo>
                <a:lnTo>
                  <a:pt x="1533194" y="419531"/>
                </a:lnTo>
                <a:lnTo>
                  <a:pt x="1516278" y="421868"/>
                </a:lnTo>
                <a:lnTo>
                  <a:pt x="1497355" y="422681"/>
                </a:lnTo>
                <a:lnTo>
                  <a:pt x="1458760" y="416090"/>
                </a:lnTo>
                <a:lnTo>
                  <a:pt x="1427226" y="396582"/>
                </a:lnTo>
                <a:lnTo>
                  <a:pt x="1405966" y="364591"/>
                </a:lnTo>
                <a:lnTo>
                  <a:pt x="1398155" y="320522"/>
                </a:lnTo>
                <a:lnTo>
                  <a:pt x="1404683" y="279692"/>
                </a:lnTo>
                <a:lnTo>
                  <a:pt x="1424178" y="247599"/>
                </a:lnTo>
                <a:lnTo>
                  <a:pt x="1454924" y="226606"/>
                </a:lnTo>
                <a:lnTo>
                  <a:pt x="1495171" y="219087"/>
                </a:lnTo>
                <a:lnTo>
                  <a:pt x="1515630" y="219989"/>
                </a:lnTo>
                <a:lnTo>
                  <a:pt x="1532737" y="222427"/>
                </a:lnTo>
                <a:lnTo>
                  <a:pt x="1546796" y="225971"/>
                </a:lnTo>
                <a:lnTo>
                  <a:pt x="1558086" y="230212"/>
                </a:lnTo>
                <a:lnTo>
                  <a:pt x="1575854" y="146558"/>
                </a:lnTo>
                <a:close/>
              </a:path>
            </a:pathLst>
          </a:custGeom>
          <a:solidFill>
            <a:srgbClr val="000000"/>
          </a:solidFill>
        </p:spPr>
        <p:txBody>
          <a:bodyPr wrap="square" lIns="0" tIns="0" rIns="0" bIns="0" rtlCol="0"/>
          <a:lstStyle/>
          <a:p>
            <a:endParaRPr sz="1092"/>
          </a:p>
        </p:txBody>
      </p:sp>
      <p:sp>
        <p:nvSpPr>
          <p:cNvPr id="12" name="object 3">
            <a:extLst>
              <a:ext uri="{FF2B5EF4-FFF2-40B4-BE49-F238E27FC236}">
                <a16:creationId xmlns:a16="http://schemas.microsoft.com/office/drawing/2014/main" id="{AB72D184-1BCC-8E4D-AB97-E7C9B55D20C7}"/>
              </a:ext>
            </a:extLst>
          </p:cNvPr>
          <p:cNvSpPr/>
          <p:nvPr userDrawn="1"/>
        </p:nvSpPr>
        <p:spPr>
          <a:xfrm>
            <a:off x="1462952" y="6212763"/>
            <a:ext cx="229515" cy="284948"/>
          </a:xfrm>
          <a:custGeom>
            <a:avLst/>
            <a:gdLst/>
            <a:ahLst/>
            <a:cxnLst/>
            <a:rect l="l" t="t" r="r" b="b"/>
            <a:pathLst>
              <a:path w="378460" h="469900">
                <a:moveTo>
                  <a:pt x="377967" y="0"/>
                </a:moveTo>
                <a:lnTo>
                  <a:pt x="273688" y="0"/>
                </a:lnTo>
                <a:lnTo>
                  <a:pt x="273688" y="266117"/>
                </a:lnTo>
                <a:lnTo>
                  <a:pt x="268116" y="319317"/>
                </a:lnTo>
                <a:lnTo>
                  <a:pt x="251744" y="356757"/>
                </a:lnTo>
                <a:lnTo>
                  <a:pt x="225083" y="378889"/>
                </a:lnTo>
                <a:lnTo>
                  <a:pt x="188643" y="386166"/>
                </a:lnTo>
                <a:lnTo>
                  <a:pt x="152992" y="378600"/>
                </a:lnTo>
                <a:lnTo>
                  <a:pt x="126738" y="355987"/>
                </a:lnTo>
                <a:lnTo>
                  <a:pt x="110518" y="318451"/>
                </a:lnTo>
                <a:lnTo>
                  <a:pt x="104970" y="266117"/>
                </a:lnTo>
                <a:lnTo>
                  <a:pt x="104970" y="0"/>
                </a:lnTo>
                <a:lnTo>
                  <a:pt x="0" y="0"/>
                </a:lnTo>
                <a:lnTo>
                  <a:pt x="0" y="257897"/>
                </a:lnTo>
                <a:lnTo>
                  <a:pt x="4140" y="316080"/>
                </a:lnTo>
                <a:lnTo>
                  <a:pt x="16320" y="364420"/>
                </a:lnTo>
                <a:lnTo>
                  <a:pt x="36180" y="403244"/>
                </a:lnTo>
                <a:lnTo>
                  <a:pt x="63360" y="432875"/>
                </a:lnTo>
                <a:lnTo>
                  <a:pt x="97498" y="453638"/>
                </a:lnTo>
                <a:lnTo>
                  <a:pt x="138234" y="465858"/>
                </a:lnTo>
                <a:lnTo>
                  <a:pt x="185209" y="469860"/>
                </a:lnTo>
                <a:lnTo>
                  <a:pt x="233897" y="465682"/>
                </a:lnTo>
                <a:lnTo>
                  <a:pt x="276216" y="453068"/>
                </a:lnTo>
                <a:lnTo>
                  <a:pt x="311756" y="431899"/>
                </a:lnTo>
                <a:lnTo>
                  <a:pt x="340111" y="402056"/>
                </a:lnTo>
                <a:lnTo>
                  <a:pt x="360870" y="363417"/>
                </a:lnTo>
                <a:lnTo>
                  <a:pt x="373625" y="315865"/>
                </a:lnTo>
                <a:lnTo>
                  <a:pt x="377967" y="259280"/>
                </a:lnTo>
                <a:lnTo>
                  <a:pt x="377967" y="0"/>
                </a:lnTo>
                <a:close/>
              </a:path>
            </a:pathLst>
          </a:custGeom>
          <a:solidFill>
            <a:srgbClr val="000000"/>
          </a:solidFill>
        </p:spPr>
        <p:txBody>
          <a:bodyPr wrap="square" lIns="0" tIns="0" rIns="0" bIns="0" rtlCol="0"/>
          <a:lstStyle/>
          <a:p>
            <a:endParaRPr sz="1092"/>
          </a:p>
        </p:txBody>
      </p:sp>
      <p:grpSp>
        <p:nvGrpSpPr>
          <p:cNvPr id="13" name="object 4">
            <a:extLst>
              <a:ext uri="{FF2B5EF4-FFF2-40B4-BE49-F238E27FC236}">
                <a16:creationId xmlns:a16="http://schemas.microsoft.com/office/drawing/2014/main" id="{A2800012-DA06-CF45-A47A-D4B30EA37B75}"/>
              </a:ext>
            </a:extLst>
          </p:cNvPr>
          <p:cNvGrpSpPr/>
          <p:nvPr userDrawn="1"/>
        </p:nvGrpSpPr>
        <p:grpSpPr>
          <a:xfrm>
            <a:off x="1723953" y="6135384"/>
            <a:ext cx="259167" cy="362346"/>
            <a:chOff x="2842727" y="10117702"/>
            <a:chExt cx="427355" cy="597535"/>
          </a:xfrm>
        </p:grpSpPr>
        <p:sp>
          <p:nvSpPr>
            <p:cNvPr id="14" name="object 5">
              <a:extLst>
                <a:ext uri="{FF2B5EF4-FFF2-40B4-BE49-F238E27FC236}">
                  <a16:creationId xmlns:a16="http://schemas.microsoft.com/office/drawing/2014/main" id="{039AC548-D805-B546-AF98-3B421C054969}"/>
                </a:ext>
              </a:extLst>
            </p:cNvPr>
            <p:cNvSpPr/>
            <p:nvPr/>
          </p:nvSpPr>
          <p:spPr>
            <a:xfrm>
              <a:off x="2842727" y="10237764"/>
              <a:ext cx="366395" cy="477520"/>
            </a:xfrm>
            <a:custGeom>
              <a:avLst/>
              <a:gdLst/>
              <a:ahLst/>
              <a:cxnLst/>
              <a:rect l="l" t="t" r="r" b="b"/>
              <a:pathLst>
                <a:path w="366394" h="477520">
                  <a:moveTo>
                    <a:pt x="252421" y="0"/>
                  </a:moveTo>
                  <a:lnTo>
                    <a:pt x="206913" y="3226"/>
                  </a:lnTo>
                  <a:lnTo>
                    <a:pt x="164136" y="12810"/>
                  </a:lnTo>
                  <a:lnTo>
                    <a:pt x="124791" y="28603"/>
                  </a:lnTo>
                  <a:lnTo>
                    <a:pt x="89578" y="50459"/>
                  </a:lnTo>
                  <a:lnTo>
                    <a:pt x="59197" y="78232"/>
                  </a:lnTo>
                  <a:lnTo>
                    <a:pt x="34348" y="111776"/>
                  </a:lnTo>
                  <a:lnTo>
                    <a:pt x="15732" y="150943"/>
                  </a:lnTo>
                  <a:lnTo>
                    <a:pt x="4049" y="195587"/>
                  </a:lnTo>
                  <a:lnTo>
                    <a:pt x="0" y="245563"/>
                  </a:lnTo>
                  <a:lnTo>
                    <a:pt x="3849" y="293331"/>
                  </a:lnTo>
                  <a:lnTo>
                    <a:pt x="15359" y="337340"/>
                  </a:lnTo>
                  <a:lnTo>
                    <a:pt x="34475" y="376785"/>
                  </a:lnTo>
                  <a:lnTo>
                    <a:pt x="61138" y="410861"/>
                  </a:lnTo>
                  <a:lnTo>
                    <a:pt x="95292" y="438765"/>
                  </a:lnTo>
                  <a:lnTo>
                    <a:pt x="136882" y="459692"/>
                  </a:lnTo>
                  <a:lnTo>
                    <a:pt x="185849" y="472838"/>
                  </a:lnTo>
                  <a:lnTo>
                    <a:pt x="242139" y="477399"/>
                  </a:lnTo>
                  <a:lnTo>
                    <a:pt x="281711" y="475535"/>
                  </a:lnTo>
                  <a:lnTo>
                    <a:pt x="315367" y="470716"/>
                  </a:lnTo>
                  <a:lnTo>
                    <a:pt x="342072" y="464093"/>
                  </a:lnTo>
                  <a:lnTo>
                    <a:pt x="360795" y="456823"/>
                  </a:lnTo>
                  <a:lnTo>
                    <a:pt x="345036" y="375213"/>
                  </a:lnTo>
                  <a:lnTo>
                    <a:pt x="327174" y="381031"/>
                  </a:lnTo>
                  <a:lnTo>
                    <a:pt x="305583" y="385825"/>
                  </a:lnTo>
                  <a:lnTo>
                    <a:pt x="281936" y="389081"/>
                  </a:lnTo>
                  <a:lnTo>
                    <a:pt x="257908" y="390281"/>
                  </a:lnTo>
                  <a:lnTo>
                    <a:pt x="206680" y="383477"/>
                  </a:lnTo>
                  <a:lnTo>
                    <a:pt x="165463" y="363832"/>
                  </a:lnTo>
                  <a:lnTo>
                    <a:pt x="135046" y="332499"/>
                  </a:lnTo>
                  <a:lnTo>
                    <a:pt x="116217" y="290629"/>
                  </a:lnTo>
                  <a:lnTo>
                    <a:pt x="109766" y="239374"/>
                  </a:lnTo>
                  <a:lnTo>
                    <a:pt x="117134" y="183960"/>
                  </a:lnTo>
                  <a:lnTo>
                    <a:pt x="137767" y="141083"/>
                  </a:lnTo>
                  <a:lnTo>
                    <a:pt x="169464" y="110615"/>
                  </a:lnTo>
                  <a:lnTo>
                    <a:pt x="210018" y="92429"/>
                  </a:lnTo>
                  <a:lnTo>
                    <a:pt x="257227" y="86395"/>
                  </a:lnTo>
                  <a:lnTo>
                    <a:pt x="283580" y="87824"/>
                  </a:lnTo>
                  <a:lnTo>
                    <a:pt x="307041" y="91638"/>
                  </a:lnTo>
                  <a:lnTo>
                    <a:pt x="327548" y="97129"/>
                  </a:lnTo>
                  <a:lnTo>
                    <a:pt x="345036" y="103588"/>
                  </a:lnTo>
                  <a:lnTo>
                    <a:pt x="366302" y="20575"/>
                  </a:lnTo>
                  <a:lnTo>
                    <a:pt x="348314" y="13309"/>
                  </a:lnTo>
                  <a:lnTo>
                    <a:pt x="322736" y="6686"/>
                  </a:lnTo>
                  <a:lnTo>
                    <a:pt x="290470" y="1864"/>
                  </a:lnTo>
                  <a:lnTo>
                    <a:pt x="252421" y="0"/>
                  </a:lnTo>
                  <a:close/>
                </a:path>
              </a:pathLst>
            </a:custGeom>
            <a:solidFill>
              <a:srgbClr val="000000"/>
            </a:solidFill>
          </p:spPr>
          <p:txBody>
            <a:bodyPr wrap="square" lIns="0" tIns="0" rIns="0" bIns="0" rtlCol="0"/>
            <a:lstStyle/>
            <a:p>
              <a:endParaRPr sz="1092"/>
            </a:p>
          </p:txBody>
        </p:sp>
        <p:pic>
          <p:nvPicPr>
            <p:cNvPr id="15" name="object 6">
              <a:extLst>
                <a:ext uri="{FF2B5EF4-FFF2-40B4-BE49-F238E27FC236}">
                  <a16:creationId xmlns:a16="http://schemas.microsoft.com/office/drawing/2014/main" id="{DAA5A1C9-3FFD-F741-93B2-F1CDA55129CC}"/>
                </a:ext>
              </a:extLst>
            </p:cNvPr>
            <p:cNvPicPr/>
            <p:nvPr/>
          </p:nvPicPr>
          <p:blipFill>
            <a:blip r:embed="rId2" cstate="email">
              <a:extLst>
                <a:ext uri="{28A0092B-C50C-407E-A947-70E740481C1C}">
                  <a14:useLocalDpi xmlns:a14="http://schemas.microsoft.com/office/drawing/2010/main"/>
                </a:ext>
              </a:extLst>
            </a:blip>
            <a:stretch>
              <a:fillRect/>
            </a:stretch>
          </p:blipFill>
          <p:spPr>
            <a:xfrm>
              <a:off x="3157442" y="10117702"/>
              <a:ext cx="112300" cy="112268"/>
            </a:xfrm>
            <a:prstGeom prst="rect">
              <a:avLst/>
            </a:prstGeom>
          </p:spPr>
        </p:pic>
      </p:grpSp>
      <p:sp>
        <p:nvSpPr>
          <p:cNvPr id="16" name="object 7">
            <a:extLst>
              <a:ext uri="{FF2B5EF4-FFF2-40B4-BE49-F238E27FC236}">
                <a16:creationId xmlns:a16="http://schemas.microsoft.com/office/drawing/2014/main" id="{2AF2BE2F-4D9A-CF4D-AF78-BAD6CC1B2837}"/>
              </a:ext>
            </a:extLst>
          </p:cNvPr>
          <p:cNvSpPr/>
          <p:nvPr userDrawn="1"/>
        </p:nvSpPr>
        <p:spPr>
          <a:xfrm>
            <a:off x="10819314" y="397869"/>
            <a:ext cx="1360529" cy="643058"/>
          </a:xfrm>
          <a:custGeom>
            <a:avLst/>
            <a:gdLst/>
            <a:ahLst/>
            <a:cxnLst/>
            <a:rect l="l" t="t" r="r" b="b"/>
            <a:pathLst>
              <a:path w="2243455" h="1060450">
                <a:moveTo>
                  <a:pt x="2243429" y="0"/>
                </a:moveTo>
                <a:lnTo>
                  <a:pt x="0" y="0"/>
                </a:lnTo>
                <a:lnTo>
                  <a:pt x="0" y="1059999"/>
                </a:lnTo>
                <a:lnTo>
                  <a:pt x="2243429" y="1059999"/>
                </a:lnTo>
                <a:lnTo>
                  <a:pt x="2243429" y="0"/>
                </a:lnTo>
                <a:close/>
              </a:path>
            </a:pathLst>
          </a:custGeom>
          <a:solidFill>
            <a:srgbClr val="257CE1"/>
          </a:solidFill>
        </p:spPr>
        <p:txBody>
          <a:bodyPr wrap="square" lIns="0" tIns="0" rIns="0" bIns="0" rtlCol="0"/>
          <a:lstStyle/>
          <a:p>
            <a:endParaRPr sz="1092"/>
          </a:p>
        </p:txBody>
      </p:sp>
      <p:sp>
        <p:nvSpPr>
          <p:cNvPr id="18" name="Marcador de texto 17">
            <a:extLst>
              <a:ext uri="{FF2B5EF4-FFF2-40B4-BE49-F238E27FC236}">
                <a16:creationId xmlns:a16="http://schemas.microsoft.com/office/drawing/2014/main" id="{E6AC5AA0-C4FD-A742-898F-2F81DD6B4DF8}"/>
              </a:ext>
            </a:extLst>
          </p:cNvPr>
          <p:cNvSpPr>
            <a:spLocks noGrp="1"/>
          </p:cNvSpPr>
          <p:nvPr>
            <p:ph type="body" sz="quarter" idx="10"/>
          </p:nvPr>
        </p:nvSpPr>
        <p:spPr>
          <a:xfrm>
            <a:off x="441022" y="458108"/>
            <a:ext cx="10183655" cy="447927"/>
          </a:xfrm>
        </p:spPr>
        <p:txBody>
          <a:bodyPr/>
          <a:lstStyle>
            <a:lvl1pPr algn="r">
              <a:defRPr sz="2911" b="1">
                <a:latin typeface="Arial" panose="020B0604020202020204" pitchFamily="34" charset="0"/>
                <a:cs typeface="Arial" panose="020B0604020202020204" pitchFamily="34" charset="0"/>
              </a:defRPr>
            </a:lvl1pPr>
          </a:lstStyle>
          <a:p>
            <a:r>
              <a:rPr lang="es-ES" dirty="0"/>
              <a:t>Editar los estilos de texto del patrón</a:t>
            </a:r>
            <a:endParaRPr lang="es-CL" dirty="0"/>
          </a:p>
        </p:txBody>
      </p:sp>
    </p:spTree>
    <p:extLst>
      <p:ext uri="{BB962C8B-B14F-4D97-AF65-F5344CB8AC3E}">
        <p14:creationId xmlns:p14="http://schemas.microsoft.com/office/powerpoint/2010/main" val="18026356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ORTADA interior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35C49BC9-326E-334D-C876-57A5EE8112C6}"/>
              </a:ext>
            </a:extLst>
          </p:cNvPr>
          <p:cNvSpPr/>
          <p:nvPr userDrawn="1"/>
        </p:nvSpPr>
        <p:spPr>
          <a:xfrm>
            <a:off x="7765159" y="2143668"/>
            <a:ext cx="3936955" cy="2845428"/>
          </a:xfrm>
          <a:prstGeom prst="rect">
            <a:avLst/>
          </a:prstGeom>
          <a:solidFill>
            <a:srgbClr val="FFFFF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dirty="0"/>
          </a:p>
        </p:txBody>
      </p:sp>
      <p:sp>
        <p:nvSpPr>
          <p:cNvPr id="7" name="Rectángulo 6">
            <a:extLst>
              <a:ext uri="{FF2B5EF4-FFF2-40B4-BE49-F238E27FC236}">
                <a16:creationId xmlns:a16="http://schemas.microsoft.com/office/drawing/2014/main" id="{40797CDF-FB5B-73C1-E558-E89BA99B7029}"/>
              </a:ext>
            </a:extLst>
          </p:cNvPr>
          <p:cNvSpPr/>
          <p:nvPr userDrawn="1"/>
        </p:nvSpPr>
        <p:spPr>
          <a:xfrm>
            <a:off x="7765160" y="2143669"/>
            <a:ext cx="342858" cy="342858"/>
          </a:xfrm>
          <a:prstGeom prst="rect">
            <a:avLst/>
          </a:prstGeom>
          <a:solidFill>
            <a:srgbClr val="4E7C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9" name="Marcador de título 1">
            <a:extLst>
              <a:ext uri="{FF2B5EF4-FFF2-40B4-BE49-F238E27FC236}">
                <a16:creationId xmlns:a16="http://schemas.microsoft.com/office/drawing/2014/main" id="{4EC80F0E-E5C9-2939-2CF2-AD7A392F0075}"/>
              </a:ext>
            </a:extLst>
          </p:cNvPr>
          <p:cNvSpPr>
            <a:spLocks noGrp="1"/>
          </p:cNvSpPr>
          <p:nvPr>
            <p:ph type="title" hasCustomPrompt="1"/>
          </p:nvPr>
        </p:nvSpPr>
        <p:spPr>
          <a:xfrm>
            <a:off x="8458521" y="2752716"/>
            <a:ext cx="2805775" cy="1627331"/>
          </a:xfrm>
          <a:prstGeom prst="rect">
            <a:avLst/>
          </a:prstGeom>
        </p:spPr>
        <p:txBody>
          <a:bodyPr vert="horz" lIns="91440" tIns="45720" rIns="91440" bIns="45720" rtlCol="0" anchor="ctr">
            <a:normAutofit/>
          </a:bodyPr>
          <a:lstStyle>
            <a:lvl1pPr>
              <a:defRPr sz="3200" b="1">
                <a:solidFill>
                  <a:schemeClr val="bg1"/>
                </a:solidFill>
                <a:latin typeface="Arial" panose="020B0604020202020204" pitchFamily="34" charset="0"/>
                <a:cs typeface="Arial" panose="020B0604020202020204" pitchFamily="34" charset="0"/>
              </a:defRPr>
            </a:lvl1pPr>
          </a:lstStyle>
          <a:p>
            <a:r>
              <a:rPr lang="es-MX" dirty="0"/>
              <a:t>Haz clic para modificar título</a:t>
            </a:r>
            <a:endParaRPr lang="es-CL" dirty="0"/>
          </a:p>
        </p:txBody>
      </p:sp>
      <p:sp>
        <p:nvSpPr>
          <p:cNvPr id="12" name="Rectángulo 11">
            <a:extLst>
              <a:ext uri="{FF2B5EF4-FFF2-40B4-BE49-F238E27FC236}">
                <a16:creationId xmlns:a16="http://schemas.microsoft.com/office/drawing/2014/main" id="{EF32CCDA-7D4E-CFAF-567E-53011A66186E}"/>
              </a:ext>
            </a:extLst>
          </p:cNvPr>
          <p:cNvSpPr/>
          <p:nvPr userDrawn="1"/>
        </p:nvSpPr>
        <p:spPr>
          <a:xfrm>
            <a:off x="0" y="2695073"/>
            <a:ext cx="1459832" cy="1467854"/>
          </a:xfrm>
          <a:prstGeom prst="rect">
            <a:avLst/>
          </a:prstGeom>
          <a:solidFill>
            <a:srgbClr val="4E7C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1" name="Marcador de título 1">
            <a:extLst>
              <a:ext uri="{FF2B5EF4-FFF2-40B4-BE49-F238E27FC236}">
                <a16:creationId xmlns:a16="http://schemas.microsoft.com/office/drawing/2014/main" id="{3A54758D-9CC7-9A21-A8E1-CD5CA7F3C268}"/>
              </a:ext>
            </a:extLst>
          </p:cNvPr>
          <p:cNvSpPr txBox="1">
            <a:spLocks/>
          </p:cNvSpPr>
          <p:nvPr userDrawn="1"/>
        </p:nvSpPr>
        <p:spPr>
          <a:xfrm>
            <a:off x="-1" y="2752716"/>
            <a:ext cx="1459833" cy="1377184"/>
          </a:xfrm>
          <a:prstGeom prst="rect">
            <a:avLst/>
          </a:prstGeom>
        </p:spPr>
        <p:txBody>
          <a:bodyPr vert="horz" lIns="91440" tIns="45720" rIns="91440" bIns="45720" rtlCol="0" anchor="ctr">
            <a:normAutofit/>
          </a:bodyPr>
          <a:lstStyle>
            <a:lvl1pPr algn="l" defTabSz="914377" rtl="0" eaLnBrk="1" latinLnBrk="0" hangingPunct="1">
              <a:lnSpc>
                <a:spcPct val="90000"/>
              </a:lnSpc>
              <a:spcBef>
                <a:spcPct val="0"/>
              </a:spcBef>
              <a:buNone/>
              <a:defRPr sz="3200" b="1" kern="1200">
                <a:solidFill>
                  <a:schemeClr val="bg1"/>
                </a:solidFill>
                <a:latin typeface="Arial" panose="020B0604020202020204" pitchFamily="34" charset="0"/>
                <a:ea typeface="+mj-ea"/>
                <a:cs typeface="Arial" panose="020B0604020202020204" pitchFamily="34" charset="0"/>
              </a:defRPr>
            </a:lvl1pPr>
          </a:lstStyle>
          <a:p>
            <a:pPr algn="ctr"/>
            <a:r>
              <a:rPr lang="es-MX" sz="8000" dirty="0"/>
              <a:t>02</a:t>
            </a:r>
            <a:endParaRPr lang="es-CL" sz="8000" dirty="0"/>
          </a:p>
        </p:txBody>
      </p:sp>
    </p:spTree>
    <p:extLst>
      <p:ext uri="{BB962C8B-B14F-4D97-AF65-F5344CB8AC3E}">
        <p14:creationId xmlns:p14="http://schemas.microsoft.com/office/powerpoint/2010/main" val="239545940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7_Blank">
    <p:spTree>
      <p:nvGrpSpPr>
        <p:cNvPr id="1" name=""/>
        <p:cNvGrpSpPr/>
        <p:nvPr/>
      </p:nvGrpSpPr>
      <p:grpSpPr>
        <a:xfrm>
          <a:off x="0" y="0"/>
          <a:ext cx="0" cy="0"/>
          <a:chOff x="0" y="0"/>
          <a:chExt cx="0" cy="0"/>
        </a:xfrm>
      </p:grpSpPr>
      <p:sp>
        <p:nvSpPr>
          <p:cNvPr id="11" name="object 2">
            <a:extLst>
              <a:ext uri="{FF2B5EF4-FFF2-40B4-BE49-F238E27FC236}">
                <a16:creationId xmlns:a16="http://schemas.microsoft.com/office/drawing/2014/main" id="{248CA032-B7CF-AC47-80C3-3DC0FECADE87}"/>
              </a:ext>
            </a:extLst>
          </p:cNvPr>
          <p:cNvSpPr/>
          <p:nvPr userDrawn="1"/>
        </p:nvSpPr>
        <p:spPr>
          <a:xfrm>
            <a:off x="441022" y="6186690"/>
            <a:ext cx="955797" cy="309977"/>
          </a:xfrm>
          <a:custGeom>
            <a:avLst/>
            <a:gdLst/>
            <a:ahLst/>
            <a:cxnLst/>
            <a:rect l="l" t="t" r="r" b="b"/>
            <a:pathLst>
              <a:path w="1576070" h="511175">
                <a:moveTo>
                  <a:pt x="441172" y="241312"/>
                </a:moveTo>
                <a:lnTo>
                  <a:pt x="435267" y="179641"/>
                </a:lnTo>
                <a:lnTo>
                  <a:pt x="418414" y="127673"/>
                </a:lnTo>
                <a:lnTo>
                  <a:pt x="392747" y="86601"/>
                </a:lnTo>
                <a:lnTo>
                  <a:pt x="391845" y="85153"/>
                </a:lnTo>
                <a:lnTo>
                  <a:pt x="356819" y="51803"/>
                </a:lnTo>
                <a:lnTo>
                  <a:pt x="322008" y="30734"/>
                </a:lnTo>
                <a:lnTo>
                  <a:pt x="322008" y="245008"/>
                </a:lnTo>
                <a:lnTo>
                  <a:pt x="316547" y="299389"/>
                </a:lnTo>
                <a:lnTo>
                  <a:pt x="300736" y="343433"/>
                </a:lnTo>
                <a:lnTo>
                  <a:pt x="275463" y="377329"/>
                </a:lnTo>
                <a:lnTo>
                  <a:pt x="241617" y="401231"/>
                </a:lnTo>
                <a:lnTo>
                  <a:pt x="200088" y="415315"/>
                </a:lnTo>
                <a:lnTo>
                  <a:pt x="151752" y="419722"/>
                </a:lnTo>
                <a:lnTo>
                  <a:pt x="141351" y="419684"/>
                </a:lnTo>
                <a:lnTo>
                  <a:pt x="130746" y="419442"/>
                </a:lnTo>
                <a:lnTo>
                  <a:pt x="120827" y="418769"/>
                </a:lnTo>
                <a:lnTo>
                  <a:pt x="112496" y="417474"/>
                </a:lnTo>
                <a:lnTo>
                  <a:pt x="112496" y="91033"/>
                </a:lnTo>
                <a:lnTo>
                  <a:pt x="121119" y="89408"/>
                </a:lnTo>
                <a:lnTo>
                  <a:pt x="132499" y="87985"/>
                </a:lnTo>
                <a:lnTo>
                  <a:pt x="146659" y="86982"/>
                </a:lnTo>
                <a:lnTo>
                  <a:pt x="163601" y="86601"/>
                </a:lnTo>
                <a:lnTo>
                  <a:pt x="209257" y="90881"/>
                </a:lnTo>
                <a:lnTo>
                  <a:pt x="248094" y="103809"/>
                </a:lnTo>
                <a:lnTo>
                  <a:pt x="279450" y="125552"/>
                </a:lnTo>
                <a:lnTo>
                  <a:pt x="302653" y="156235"/>
                </a:lnTo>
                <a:lnTo>
                  <a:pt x="317055" y="196011"/>
                </a:lnTo>
                <a:lnTo>
                  <a:pt x="322008" y="245008"/>
                </a:lnTo>
                <a:lnTo>
                  <a:pt x="322008" y="30734"/>
                </a:lnTo>
                <a:lnTo>
                  <a:pt x="318211" y="28422"/>
                </a:lnTo>
                <a:lnTo>
                  <a:pt x="272313" y="12306"/>
                </a:lnTo>
                <a:lnTo>
                  <a:pt x="217411" y="2997"/>
                </a:lnTo>
                <a:lnTo>
                  <a:pt x="151752" y="0"/>
                </a:lnTo>
                <a:lnTo>
                  <a:pt x="110134" y="685"/>
                </a:lnTo>
                <a:lnTo>
                  <a:pt x="70319" y="2768"/>
                </a:lnTo>
                <a:lnTo>
                  <a:pt x="33286" y="6235"/>
                </a:lnTo>
                <a:lnTo>
                  <a:pt x="0" y="11099"/>
                </a:lnTo>
                <a:lnTo>
                  <a:pt x="0" y="500392"/>
                </a:lnTo>
                <a:lnTo>
                  <a:pt x="23342" y="503123"/>
                </a:lnTo>
                <a:lnTo>
                  <a:pt x="52374" y="505485"/>
                </a:lnTo>
                <a:lnTo>
                  <a:pt x="87236" y="507161"/>
                </a:lnTo>
                <a:lnTo>
                  <a:pt x="128054" y="507796"/>
                </a:lnTo>
                <a:lnTo>
                  <a:pt x="184556" y="505294"/>
                </a:lnTo>
                <a:lnTo>
                  <a:pt x="236435" y="497713"/>
                </a:lnTo>
                <a:lnTo>
                  <a:pt x="283171" y="484936"/>
                </a:lnTo>
                <a:lnTo>
                  <a:pt x="324205" y="466864"/>
                </a:lnTo>
                <a:lnTo>
                  <a:pt x="359029" y="443407"/>
                </a:lnTo>
                <a:lnTo>
                  <a:pt x="382054" y="419722"/>
                </a:lnTo>
                <a:lnTo>
                  <a:pt x="385749" y="415925"/>
                </a:lnTo>
                <a:lnTo>
                  <a:pt x="408393" y="382181"/>
                </a:lnTo>
                <a:lnTo>
                  <a:pt x="425894" y="341972"/>
                </a:lnTo>
                <a:lnTo>
                  <a:pt x="437172" y="295097"/>
                </a:lnTo>
                <a:lnTo>
                  <a:pt x="441172" y="241312"/>
                </a:lnTo>
                <a:close/>
              </a:path>
              <a:path w="1576070" h="511175">
                <a:moveTo>
                  <a:pt x="827582" y="502602"/>
                </a:moveTo>
                <a:lnTo>
                  <a:pt x="826503" y="478307"/>
                </a:lnTo>
                <a:lnTo>
                  <a:pt x="825550" y="450888"/>
                </a:lnTo>
                <a:lnTo>
                  <a:pt x="824865" y="420268"/>
                </a:lnTo>
                <a:lnTo>
                  <a:pt x="824611" y="386397"/>
                </a:lnTo>
                <a:lnTo>
                  <a:pt x="824611" y="140639"/>
                </a:lnTo>
                <a:lnTo>
                  <a:pt x="712089" y="140639"/>
                </a:lnTo>
                <a:lnTo>
                  <a:pt x="712089" y="365671"/>
                </a:lnTo>
                <a:lnTo>
                  <a:pt x="710641" y="373811"/>
                </a:lnTo>
                <a:lnTo>
                  <a:pt x="688695" y="406768"/>
                </a:lnTo>
                <a:lnTo>
                  <a:pt x="651395" y="419722"/>
                </a:lnTo>
                <a:lnTo>
                  <a:pt x="625627" y="413918"/>
                </a:lnTo>
                <a:lnTo>
                  <a:pt x="607910" y="397230"/>
                </a:lnTo>
                <a:lnTo>
                  <a:pt x="597687" y="370674"/>
                </a:lnTo>
                <a:lnTo>
                  <a:pt x="594398" y="335330"/>
                </a:lnTo>
                <a:lnTo>
                  <a:pt x="594398" y="140639"/>
                </a:lnTo>
                <a:lnTo>
                  <a:pt x="481888" y="140639"/>
                </a:lnTo>
                <a:lnTo>
                  <a:pt x="481888" y="353072"/>
                </a:lnTo>
                <a:lnTo>
                  <a:pt x="488022" y="412394"/>
                </a:lnTo>
                <a:lnTo>
                  <a:pt x="505383" y="456869"/>
                </a:lnTo>
                <a:lnTo>
                  <a:pt x="532409" y="487451"/>
                </a:lnTo>
                <a:lnTo>
                  <a:pt x="567537" y="505091"/>
                </a:lnTo>
                <a:lnTo>
                  <a:pt x="609206" y="510768"/>
                </a:lnTo>
                <a:lnTo>
                  <a:pt x="652399" y="504634"/>
                </a:lnTo>
                <a:lnTo>
                  <a:pt x="684987" y="489483"/>
                </a:lnTo>
                <a:lnTo>
                  <a:pt x="707986" y="470154"/>
                </a:lnTo>
                <a:lnTo>
                  <a:pt x="722452" y="451535"/>
                </a:lnTo>
                <a:lnTo>
                  <a:pt x="724674" y="451535"/>
                </a:lnTo>
                <a:lnTo>
                  <a:pt x="729869" y="502602"/>
                </a:lnTo>
                <a:lnTo>
                  <a:pt x="827582" y="502602"/>
                </a:lnTo>
                <a:close/>
              </a:path>
              <a:path w="1576070" h="511175">
                <a:moveTo>
                  <a:pt x="1244155" y="318274"/>
                </a:moveTo>
                <a:lnTo>
                  <a:pt x="1238161" y="266484"/>
                </a:lnTo>
                <a:lnTo>
                  <a:pt x="1220889" y="221424"/>
                </a:lnTo>
                <a:lnTo>
                  <a:pt x="1193355" y="184315"/>
                </a:lnTo>
                <a:lnTo>
                  <a:pt x="1156652" y="156324"/>
                </a:lnTo>
                <a:lnTo>
                  <a:pt x="1127175" y="144729"/>
                </a:lnTo>
                <a:lnTo>
                  <a:pt x="1127175" y="321259"/>
                </a:lnTo>
                <a:lnTo>
                  <a:pt x="1122210" y="365747"/>
                </a:lnTo>
                <a:lnTo>
                  <a:pt x="1107948" y="400088"/>
                </a:lnTo>
                <a:lnTo>
                  <a:pt x="1085354" y="422224"/>
                </a:lnTo>
                <a:lnTo>
                  <a:pt x="1055395" y="430072"/>
                </a:lnTo>
                <a:lnTo>
                  <a:pt x="1054658" y="430072"/>
                </a:lnTo>
                <a:lnTo>
                  <a:pt x="1023213" y="421817"/>
                </a:lnTo>
                <a:lnTo>
                  <a:pt x="1000252" y="399072"/>
                </a:lnTo>
                <a:lnTo>
                  <a:pt x="986155" y="364807"/>
                </a:lnTo>
                <a:lnTo>
                  <a:pt x="981367" y="322008"/>
                </a:lnTo>
                <a:lnTo>
                  <a:pt x="985443" y="282206"/>
                </a:lnTo>
                <a:lnTo>
                  <a:pt x="998397" y="247332"/>
                </a:lnTo>
                <a:lnTo>
                  <a:pt x="1021359" y="222580"/>
                </a:lnTo>
                <a:lnTo>
                  <a:pt x="1055395" y="213169"/>
                </a:lnTo>
                <a:lnTo>
                  <a:pt x="1088174" y="222580"/>
                </a:lnTo>
                <a:lnTo>
                  <a:pt x="1110449" y="247230"/>
                </a:lnTo>
                <a:lnTo>
                  <a:pt x="1123149" y="281889"/>
                </a:lnTo>
                <a:lnTo>
                  <a:pt x="1127175" y="321259"/>
                </a:lnTo>
                <a:lnTo>
                  <a:pt x="1127175" y="144729"/>
                </a:lnTo>
                <a:lnTo>
                  <a:pt x="1111783" y="138658"/>
                </a:lnTo>
                <a:lnTo>
                  <a:pt x="1059827" y="132511"/>
                </a:lnTo>
                <a:lnTo>
                  <a:pt x="1012253" y="136982"/>
                </a:lnTo>
                <a:lnTo>
                  <a:pt x="970229" y="150050"/>
                </a:lnTo>
                <a:lnTo>
                  <a:pt x="934402" y="171119"/>
                </a:lnTo>
                <a:lnTo>
                  <a:pt x="905408" y="199644"/>
                </a:lnTo>
                <a:lnTo>
                  <a:pt x="883894" y="235051"/>
                </a:lnTo>
                <a:lnTo>
                  <a:pt x="870508" y="276745"/>
                </a:lnTo>
                <a:lnTo>
                  <a:pt x="865911" y="324192"/>
                </a:lnTo>
                <a:lnTo>
                  <a:pt x="872426" y="378625"/>
                </a:lnTo>
                <a:lnTo>
                  <a:pt x="890930" y="424548"/>
                </a:lnTo>
                <a:lnTo>
                  <a:pt x="919848" y="461340"/>
                </a:lnTo>
                <a:lnTo>
                  <a:pt x="957580" y="488378"/>
                </a:lnTo>
                <a:lnTo>
                  <a:pt x="1002538" y="505066"/>
                </a:lnTo>
                <a:lnTo>
                  <a:pt x="1053160" y="510755"/>
                </a:lnTo>
                <a:lnTo>
                  <a:pt x="1053909" y="510755"/>
                </a:lnTo>
                <a:lnTo>
                  <a:pt x="1094740" y="507009"/>
                </a:lnTo>
                <a:lnTo>
                  <a:pt x="1133703" y="495655"/>
                </a:lnTo>
                <a:lnTo>
                  <a:pt x="1169187" y="476491"/>
                </a:lnTo>
                <a:lnTo>
                  <a:pt x="1199578" y="449364"/>
                </a:lnTo>
                <a:lnTo>
                  <a:pt x="1223276" y="414070"/>
                </a:lnTo>
                <a:lnTo>
                  <a:pt x="1238669" y="370433"/>
                </a:lnTo>
                <a:lnTo>
                  <a:pt x="1244155" y="318274"/>
                </a:lnTo>
                <a:close/>
              </a:path>
              <a:path w="1576070" h="511175">
                <a:moveTo>
                  <a:pt x="1575854" y="146558"/>
                </a:moveTo>
                <a:lnTo>
                  <a:pt x="1556600" y="140614"/>
                </a:lnTo>
                <a:lnTo>
                  <a:pt x="1535125" y="136194"/>
                </a:lnTo>
                <a:lnTo>
                  <a:pt x="1512557" y="133451"/>
                </a:lnTo>
                <a:lnTo>
                  <a:pt x="1489964" y="132499"/>
                </a:lnTo>
                <a:lnTo>
                  <a:pt x="1436077" y="137604"/>
                </a:lnTo>
                <a:lnTo>
                  <a:pt x="1389964" y="152133"/>
                </a:lnTo>
                <a:lnTo>
                  <a:pt x="1351838" y="174917"/>
                </a:lnTo>
                <a:lnTo>
                  <a:pt x="1321866" y="204762"/>
                </a:lnTo>
                <a:lnTo>
                  <a:pt x="1300238" y="240499"/>
                </a:lnTo>
                <a:lnTo>
                  <a:pt x="1287132" y="280949"/>
                </a:lnTo>
                <a:lnTo>
                  <a:pt x="1282712" y="324942"/>
                </a:lnTo>
                <a:lnTo>
                  <a:pt x="1287195" y="371144"/>
                </a:lnTo>
                <a:lnTo>
                  <a:pt x="1300264" y="411645"/>
                </a:lnTo>
                <a:lnTo>
                  <a:pt x="1321346" y="445947"/>
                </a:lnTo>
                <a:lnTo>
                  <a:pt x="1349870" y="473532"/>
                </a:lnTo>
                <a:lnTo>
                  <a:pt x="1385277" y="493864"/>
                </a:lnTo>
                <a:lnTo>
                  <a:pt x="1426984" y="506450"/>
                </a:lnTo>
                <a:lnTo>
                  <a:pt x="1474431" y="510755"/>
                </a:lnTo>
                <a:lnTo>
                  <a:pt x="1505470" y="509460"/>
                </a:lnTo>
                <a:lnTo>
                  <a:pt x="1556994" y="500468"/>
                </a:lnTo>
                <a:lnTo>
                  <a:pt x="1561782" y="410832"/>
                </a:lnTo>
                <a:lnTo>
                  <a:pt x="1548282" y="415810"/>
                </a:lnTo>
                <a:lnTo>
                  <a:pt x="1533194" y="419531"/>
                </a:lnTo>
                <a:lnTo>
                  <a:pt x="1516278" y="421868"/>
                </a:lnTo>
                <a:lnTo>
                  <a:pt x="1497355" y="422681"/>
                </a:lnTo>
                <a:lnTo>
                  <a:pt x="1458760" y="416090"/>
                </a:lnTo>
                <a:lnTo>
                  <a:pt x="1427226" y="396582"/>
                </a:lnTo>
                <a:lnTo>
                  <a:pt x="1405966" y="364591"/>
                </a:lnTo>
                <a:lnTo>
                  <a:pt x="1398155" y="320522"/>
                </a:lnTo>
                <a:lnTo>
                  <a:pt x="1404683" y="279692"/>
                </a:lnTo>
                <a:lnTo>
                  <a:pt x="1424178" y="247599"/>
                </a:lnTo>
                <a:lnTo>
                  <a:pt x="1454924" y="226606"/>
                </a:lnTo>
                <a:lnTo>
                  <a:pt x="1495171" y="219087"/>
                </a:lnTo>
                <a:lnTo>
                  <a:pt x="1515630" y="219989"/>
                </a:lnTo>
                <a:lnTo>
                  <a:pt x="1532737" y="222427"/>
                </a:lnTo>
                <a:lnTo>
                  <a:pt x="1546796" y="225971"/>
                </a:lnTo>
                <a:lnTo>
                  <a:pt x="1558086" y="230212"/>
                </a:lnTo>
                <a:lnTo>
                  <a:pt x="1575854" y="146558"/>
                </a:lnTo>
                <a:close/>
              </a:path>
            </a:pathLst>
          </a:custGeom>
          <a:solidFill>
            <a:srgbClr val="000000"/>
          </a:solidFill>
        </p:spPr>
        <p:txBody>
          <a:bodyPr wrap="square" lIns="0" tIns="0" rIns="0" bIns="0" rtlCol="0"/>
          <a:lstStyle/>
          <a:p>
            <a:endParaRPr sz="1092"/>
          </a:p>
        </p:txBody>
      </p:sp>
      <p:sp>
        <p:nvSpPr>
          <p:cNvPr id="12" name="object 3">
            <a:extLst>
              <a:ext uri="{FF2B5EF4-FFF2-40B4-BE49-F238E27FC236}">
                <a16:creationId xmlns:a16="http://schemas.microsoft.com/office/drawing/2014/main" id="{AB72D184-1BCC-8E4D-AB97-E7C9B55D20C7}"/>
              </a:ext>
            </a:extLst>
          </p:cNvPr>
          <p:cNvSpPr/>
          <p:nvPr userDrawn="1"/>
        </p:nvSpPr>
        <p:spPr>
          <a:xfrm>
            <a:off x="1462952" y="6212763"/>
            <a:ext cx="229515" cy="284948"/>
          </a:xfrm>
          <a:custGeom>
            <a:avLst/>
            <a:gdLst/>
            <a:ahLst/>
            <a:cxnLst/>
            <a:rect l="l" t="t" r="r" b="b"/>
            <a:pathLst>
              <a:path w="378460" h="469900">
                <a:moveTo>
                  <a:pt x="377967" y="0"/>
                </a:moveTo>
                <a:lnTo>
                  <a:pt x="273688" y="0"/>
                </a:lnTo>
                <a:lnTo>
                  <a:pt x="273688" y="266117"/>
                </a:lnTo>
                <a:lnTo>
                  <a:pt x="268116" y="319317"/>
                </a:lnTo>
                <a:lnTo>
                  <a:pt x="251744" y="356757"/>
                </a:lnTo>
                <a:lnTo>
                  <a:pt x="225083" y="378889"/>
                </a:lnTo>
                <a:lnTo>
                  <a:pt x="188643" y="386166"/>
                </a:lnTo>
                <a:lnTo>
                  <a:pt x="152992" y="378600"/>
                </a:lnTo>
                <a:lnTo>
                  <a:pt x="126738" y="355987"/>
                </a:lnTo>
                <a:lnTo>
                  <a:pt x="110518" y="318451"/>
                </a:lnTo>
                <a:lnTo>
                  <a:pt x="104970" y="266117"/>
                </a:lnTo>
                <a:lnTo>
                  <a:pt x="104970" y="0"/>
                </a:lnTo>
                <a:lnTo>
                  <a:pt x="0" y="0"/>
                </a:lnTo>
                <a:lnTo>
                  <a:pt x="0" y="257897"/>
                </a:lnTo>
                <a:lnTo>
                  <a:pt x="4140" y="316080"/>
                </a:lnTo>
                <a:lnTo>
                  <a:pt x="16320" y="364420"/>
                </a:lnTo>
                <a:lnTo>
                  <a:pt x="36180" y="403244"/>
                </a:lnTo>
                <a:lnTo>
                  <a:pt x="63360" y="432875"/>
                </a:lnTo>
                <a:lnTo>
                  <a:pt x="97498" y="453638"/>
                </a:lnTo>
                <a:lnTo>
                  <a:pt x="138234" y="465858"/>
                </a:lnTo>
                <a:lnTo>
                  <a:pt x="185209" y="469860"/>
                </a:lnTo>
                <a:lnTo>
                  <a:pt x="233897" y="465682"/>
                </a:lnTo>
                <a:lnTo>
                  <a:pt x="276216" y="453068"/>
                </a:lnTo>
                <a:lnTo>
                  <a:pt x="311756" y="431899"/>
                </a:lnTo>
                <a:lnTo>
                  <a:pt x="340111" y="402056"/>
                </a:lnTo>
                <a:lnTo>
                  <a:pt x="360870" y="363417"/>
                </a:lnTo>
                <a:lnTo>
                  <a:pt x="373625" y="315865"/>
                </a:lnTo>
                <a:lnTo>
                  <a:pt x="377967" y="259280"/>
                </a:lnTo>
                <a:lnTo>
                  <a:pt x="377967" y="0"/>
                </a:lnTo>
                <a:close/>
              </a:path>
            </a:pathLst>
          </a:custGeom>
          <a:solidFill>
            <a:srgbClr val="000000"/>
          </a:solidFill>
        </p:spPr>
        <p:txBody>
          <a:bodyPr wrap="square" lIns="0" tIns="0" rIns="0" bIns="0" rtlCol="0"/>
          <a:lstStyle/>
          <a:p>
            <a:endParaRPr sz="1092"/>
          </a:p>
        </p:txBody>
      </p:sp>
      <p:grpSp>
        <p:nvGrpSpPr>
          <p:cNvPr id="13" name="object 4">
            <a:extLst>
              <a:ext uri="{FF2B5EF4-FFF2-40B4-BE49-F238E27FC236}">
                <a16:creationId xmlns:a16="http://schemas.microsoft.com/office/drawing/2014/main" id="{A2800012-DA06-CF45-A47A-D4B30EA37B75}"/>
              </a:ext>
            </a:extLst>
          </p:cNvPr>
          <p:cNvGrpSpPr/>
          <p:nvPr userDrawn="1"/>
        </p:nvGrpSpPr>
        <p:grpSpPr>
          <a:xfrm>
            <a:off x="1723953" y="6135384"/>
            <a:ext cx="259167" cy="362346"/>
            <a:chOff x="2842727" y="10117702"/>
            <a:chExt cx="427355" cy="597535"/>
          </a:xfrm>
        </p:grpSpPr>
        <p:sp>
          <p:nvSpPr>
            <p:cNvPr id="14" name="object 5">
              <a:extLst>
                <a:ext uri="{FF2B5EF4-FFF2-40B4-BE49-F238E27FC236}">
                  <a16:creationId xmlns:a16="http://schemas.microsoft.com/office/drawing/2014/main" id="{039AC548-D805-B546-AF98-3B421C054969}"/>
                </a:ext>
              </a:extLst>
            </p:cNvPr>
            <p:cNvSpPr/>
            <p:nvPr/>
          </p:nvSpPr>
          <p:spPr>
            <a:xfrm>
              <a:off x="2842727" y="10237764"/>
              <a:ext cx="366395" cy="477520"/>
            </a:xfrm>
            <a:custGeom>
              <a:avLst/>
              <a:gdLst/>
              <a:ahLst/>
              <a:cxnLst/>
              <a:rect l="l" t="t" r="r" b="b"/>
              <a:pathLst>
                <a:path w="366394" h="477520">
                  <a:moveTo>
                    <a:pt x="252421" y="0"/>
                  </a:moveTo>
                  <a:lnTo>
                    <a:pt x="206913" y="3226"/>
                  </a:lnTo>
                  <a:lnTo>
                    <a:pt x="164136" y="12810"/>
                  </a:lnTo>
                  <a:lnTo>
                    <a:pt x="124791" y="28603"/>
                  </a:lnTo>
                  <a:lnTo>
                    <a:pt x="89578" y="50459"/>
                  </a:lnTo>
                  <a:lnTo>
                    <a:pt x="59197" y="78232"/>
                  </a:lnTo>
                  <a:lnTo>
                    <a:pt x="34348" y="111776"/>
                  </a:lnTo>
                  <a:lnTo>
                    <a:pt x="15732" y="150943"/>
                  </a:lnTo>
                  <a:lnTo>
                    <a:pt x="4049" y="195587"/>
                  </a:lnTo>
                  <a:lnTo>
                    <a:pt x="0" y="245563"/>
                  </a:lnTo>
                  <a:lnTo>
                    <a:pt x="3849" y="293331"/>
                  </a:lnTo>
                  <a:lnTo>
                    <a:pt x="15359" y="337340"/>
                  </a:lnTo>
                  <a:lnTo>
                    <a:pt x="34475" y="376785"/>
                  </a:lnTo>
                  <a:lnTo>
                    <a:pt x="61138" y="410861"/>
                  </a:lnTo>
                  <a:lnTo>
                    <a:pt x="95292" y="438765"/>
                  </a:lnTo>
                  <a:lnTo>
                    <a:pt x="136882" y="459692"/>
                  </a:lnTo>
                  <a:lnTo>
                    <a:pt x="185849" y="472838"/>
                  </a:lnTo>
                  <a:lnTo>
                    <a:pt x="242139" y="477399"/>
                  </a:lnTo>
                  <a:lnTo>
                    <a:pt x="281711" y="475535"/>
                  </a:lnTo>
                  <a:lnTo>
                    <a:pt x="315367" y="470716"/>
                  </a:lnTo>
                  <a:lnTo>
                    <a:pt x="342072" y="464093"/>
                  </a:lnTo>
                  <a:lnTo>
                    <a:pt x="360795" y="456823"/>
                  </a:lnTo>
                  <a:lnTo>
                    <a:pt x="345036" y="375213"/>
                  </a:lnTo>
                  <a:lnTo>
                    <a:pt x="327174" y="381031"/>
                  </a:lnTo>
                  <a:lnTo>
                    <a:pt x="305583" y="385825"/>
                  </a:lnTo>
                  <a:lnTo>
                    <a:pt x="281936" y="389081"/>
                  </a:lnTo>
                  <a:lnTo>
                    <a:pt x="257908" y="390281"/>
                  </a:lnTo>
                  <a:lnTo>
                    <a:pt x="206680" y="383477"/>
                  </a:lnTo>
                  <a:lnTo>
                    <a:pt x="165463" y="363832"/>
                  </a:lnTo>
                  <a:lnTo>
                    <a:pt x="135046" y="332499"/>
                  </a:lnTo>
                  <a:lnTo>
                    <a:pt x="116217" y="290629"/>
                  </a:lnTo>
                  <a:lnTo>
                    <a:pt x="109766" y="239374"/>
                  </a:lnTo>
                  <a:lnTo>
                    <a:pt x="117134" y="183960"/>
                  </a:lnTo>
                  <a:lnTo>
                    <a:pt x="137767" y="141083"/>
                  </a:lnTo>
                  <a:lnTo>
                    <a:pt x="169464" y="110615"/>
                  </a:lnTo>
                  <a:lnTo>
                    <a:pt x="210018" y="92429"/>
                  </a:lnTo>
                  <a:lnTo>
                    <a:pt x="257227" y="86395"/>
                  </a:lnTo>
                  <a:lnTo>
                    <a:pt x="283580" y="87824"/>
                  </a:lnTo>
                  <a:lnTo>
                    <a:pt x="307041" y="91638"/>
                  </a:lnTo>
                  <a:lnTo>
                    <a:pt x="327548" y="97129"/>
                  </a:lnTo>
                  <a:lnTo>
                    <a:pt x="345036" y="103588"/>
                  </a:lnTo>
                  <a:lnTo>
                    <a:pt x="366302" y="20575"/>
                  </a:lnTo>
                  <a:lnTo>
                    <a:pt x="348314" y="13309"/>
                  </a:lnTo>
                  <a:lnTo>
                    <a:pt x="322736" y="6686"/>
                  </a:lnTo>
                  <a:lnTo>
                    <a:pt x="290470" y="1864"/>
                  </a:lnTo>
                  <a:lnTo>
                    <a:pt x="252421" y="0"/>
                  </a:lnTo>
                  <a:close/>
                </a:path>
              </a:pathLst>
            </a:custGeom>
            <a:solidFill>
              <a:srgbClr val="000000"/>
            </a:solidFill>
          </p:spPr>
          <p:txBody>
            <a:bodyPr wrap="square" lIns="0" tIns="0" rIns="0" bIns="0" rtlCol="0"/>
            <a:lstStyle/>
            <a:p>
              <a:endParaRPr sz="1092"/>
            </a:p>
          </p:txBody>
        </p:sp>
        <p:pic>
          <p:nvPicPr>
            <p:cNvPr id="15" name="object 6">
              <a:extLst>
                <a:ext uri="{FF2B5EF4-FFF2-40B4-BE49-F238E27FC236}">
                  <a16:creationId xmlns:a16="http://schemas.microsoft.com/office/drawing/2014/main" id="{DAA5A1C9-3FFD-F741-93B2-F1CDA55129CC}"/>
                </a:ext>
              </a:extLst>
            </p:cNvPr>
            <p:cNvPicPr/>
            <p:nvPr/>
          </p:nvPicPr>
          <p:blipFill>
            <a:blip r:embed="rId2" cstate="email">
              <a:extLst>
                <a:ext uri="{28A0092B-C50C-407E-A947-70E740481C1C}">
                  <a14:useLocalDpi xmlns:a14="http://schemas.microsoft.com/office/drawing/2010/main"/>
                </a:ext>
              </a:extLst>
            </a:blip>
            <a:stretch>
              <a:fillRect/>
            </a:stretch>
          </p:blipFill>
          <p:spPr>
            <a:xfrm>
              <a:off x="3157442" y="10117702"/>
              <a:ext cx="112300" cy="112268"/>
            </a:xfrm>
            <a:prstGeom prst="rect">
              <a:avLst/>
            </a:prstGeom>
          </p:spPr>
        </p:pic>
      </p:grpSp>
      <p:sp>
        <p:nvSpPr>
          <p:cNvPr id="16" name="object 7">
            <a:extLst>
              <a:ext uri="{FF2B5EF4-FFF2-40B4-BE49-F238E27FC236}">
                <a16:creationId xmlns:a16="http://schemas.microsoft.com/office/drawing/2014/main" id="{2AF2BE2F-4D9A-CF4D-AF78-BAD6CC1B2837}"/>
              </a:ext>
            </a:extLst>
          </p:cNvPr>
          <p:cNvSpPr/>
          <p:nvPr userDrawn="1"/>
        </p:nvSpPr>
        <p:spPr>
          <a:xfrm>
            <a:off x="10819314" y="397869"/>
            <a:ext cx="1360529" cy="643058"/>
          </a:xfrm>
          <a:custGeom>
            <a:avLst/>
            <a:gdLst/>
            <a:ahLst/>
            <a:cxnLst/>
            <a:rect l="l" t="t" r="r" b="b"/>
            <a:pathLst>
              <a:path w="2243455" h="1060450">
                <a:moveTo>
                  <a:pt x="2243429" y="0"/>
                </a:moveTo>
                <a:lnTo>
                  <a:pt x="0" y="0"/>
                </a:lnTo>
                <a:lnTo>
                  <a:pt x="0" y="1059999"/>
                </a:lnTo>
                <a:lnTo>
                  <a:pt x="2243429" y="1059999"/>
                </a:lnTo>
                <a:lnTo>
                  <a:pt x="2243429" y="0"/>
                </a:lnTo>
                <a:close/>
              </a:path>
            </a:pathLst>
          </a:custGeom>
          <a:solidFill>
            <a:srgbClr val="257CE1"/>
          </a:solidFill>
        </p:spPr>
        <p:txBody>
          <a:bodyPr wrap="square" lIns="0" tIns="0" rIns="0" bIns="0" rtlCol="0"/>
          <a:lstStyle/>
          <a:p>
            <a:endParaRPr sz="1092"/>
          </a:p>
        </p:txBody>
      </p:sp>
      <p:sp>
        <p:nvSpPr>
          <p:cNvPr id="18" name="Marcador de texto 17">
            <a:extLst>
              <a:ext uri="{FF2B5EF4-FFF2-40B4-BE49-F238E27FC236}">
                <a16:creationId xmlns:a16="http://schemas.microsoft.com/office/drawing/2014/main" id="{E6AC5AA0-C4FD-A742-898F-2F81DD6B4DF8}"/>
              </a:ext>
            </a:extLst>
          </p:cNvPr>
          <p:cNvSpPr>
            <a:spLocks noGrp="1"/>
          </p:cNvSpPr>
          <p:nvPr>
            <p:ph type="body" sz="quarter" idx="10"/>
          </p:nvPr>
        </p:nvSpPr>
        <p:spPr>
          <a:xfrm>
            <a:off x="441022" y="458108"/>
            <a:ext cx="10183655" cy="447927"/>
          </a:xfrm>
        </p:spPr>
        <p:txBody>
          <a:bodyPr/>
          <a:lstStyle>
            <a:lvl1pPr algn="r">
              <a:defRPr sz="2911" b="1">
                <a:latin typeface="Arial" panose="020B0604020202020204" pitchFamily="34" charset="0"/>
                <a:cs typeface="Arial" panose="020B0604020202020204" pitchFamily="34" charset="0"/>
              </a:defRPr>
            </a:lvl1pPr>
          </a:lstStyle>
          <a:p>
            <a:r>
              <a:rPr lang="es-ES" dirty="0"/>
              <a:t>Editar los estilos de texto del patrón</a:t>
            </a:r>
            <a:endParaRPr lang="es-CL" dirty="0"/>
          </a:p>
        </p:txBody>
      </p:sp>
    </p:spTree>
    <p:extLst>
      <p:ext uri="{BB962C8B-B14F-4D97-AF65-F5344CB8AC3E}">
        <p14:creationId xmlns:p14="http://schemas.microsoft.com/office/powerpoint/2010/main" val="360863907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8_Blank">
    <p:spTree>
      <p:nvGrpSpPr>
        <p:cNvPr id="1" name=""/>
        <p:cNvGrpSpPr/>
        <p:nvPr/>
      </p:nvGrpSpPr>
      <p:grpSpPr>
        <a:xfrm>
          <a:off x="0" y="0"/>
          <a:ext cx="0" cy="0"/>
          <a:chOff x="0" y="0"/>
          <a:chExt cx="0" cy="0"/>
        </a:xfrm>
      </p:grpSpPr>
      <p:sp>
        <p:nvSpPr>
          <p:cNvPr id="11" name="object 2">
            <a:extLst>
              <a:ext uri="{FF2B5EF4-FFF2-40B4-BE49-F238E27FC236}">
                <a16:creationId xmlns:a16="http://schemas.microsoft.com/office/drawing/2014/main" id="{248CA032-B7CF-AC47-80C3-3DC0FECADE87}"/>
              </a:ext>
            </a:extLst>
          </p:cNvPr>
          <p:cNvSpPr/>
          <p:nvPr userDrawn="1"/>
        </p:nvSpPr>
        <p:spPr>
          <a:xfrm>
            <a:off x="441022" y="6186690"/>
            <a:ext cx="955797" cy="309977"/>
          </a:xfrm>
          <a:custGeom>
            <a:avLst/>
            <a:gdLst/>
            <a:ahLst/>
            <a:cxnLst/>
            <a:rect l="l" t="t" r="r" b="b"/>
            <a:pathLst>
              <a:path w="1576070" h="511175">
                <a:moveTo>
                  <a:pt x="441172" y="241312"/>
                </a:moveTo>
                <a:lnTo>
                  <a:pt x="435267" y="179641"/>
                </a:lnTo>
                <a:lnTo>
                  <a:pt x="418414" y="127673"/>
                </a:lnTo>
                <a:lnTo>
                  <a:pt x="392747" y="86601"/>
                </a:lnTo>
                <a:lnTo>
                  <a:pt x="391845" y="85153"/>
                </a:lnTo>
                <a:lnTo>
                  <a:pt x="356819" y="51803"/>
                </a:lnTo>
                <a:lnTo>
                  <a:pt x="322008" y="30734"/>
                </a:lnTo>
                <a:lnTo>
                  <a:pt x="322008" y="245008"/>
                </a:lnTo>
                <a:lnTo>
                  <a:pt x="316547" y="299389"/>
                </a:lnTo>
                <a:lnTo>
                  <a:pt x="300736" y="343433"/>
                </a:lnTo>
                <a:lnTo>
                  <a:pt x="275463" y="377329"/>
                </a:lnTo>
                <a:lnTo>
                  <a:pt x="241617" y="401231"/>
                </a:lnTo>
                <a:lnTo>
                  <a:pt x="200088" y="415315"/>
                </a:lnTo>
                <a:lnTo>
                  <a:pt x="151752" y="419722"/>
                </a:lnTo>
                <a:lnTo>
                  <a:pt x="141351" y="419684"/>
                </a:lnTo>
                <a:lnTo>
                  <a:pt x="130746" y="419442"/>
                </a:lnTo>
                <a:lnTo>
                  <a:pt x="120827" y="418769"/>
                </a:lnTo>
                <a:lnTo>
                  <a:pt x="112496" y="417474"/>
                </a:lnTo>
                <a:lnTo>
                  <a:pt x="112496" y="91033"/>
                </a:lnTo>
                <a:lnTo>
                  <a:pt x="121119" y="89408"/>
                </a:lnTo>
                <a:lnTo>
                  <a:pt x="132499" y="87985"/>
                </a:lnTo>
                <a:lnTo>
                  <a:pt x="146659" y="86982"/>
                </a:lnTo>
                <a:lnTo>
                  <a:pt x="163601" y="86601"/>
                </a:lnTo>
                <a:lnTo>
                  <a:pt x="209257" y="90881"/>
                </a:lnTo>
                <a:lnTo>
                  <a:pt x="248094" y="103809"/>
                </a:lnTo>
                <a:lnTo>
                  <a:pt x="279450" y="125552"/>
                </a:lnTo>
                <a:lnTo>
                  <a:pt x="302653" y="156235"/>
                </a:lnTo>
                <a:lnTo>
                  <a:pt x="317055" y="196011"/>
                </a:lnTo>
                <a:lnTo>
                  <a:pt x="322008" y="245008"/>
                </a:lnTo>
                <a:lnTo>
                  <a:pt x="322008" y="30734"/>
                </a:lnTo>
                <a:lnTo>
                  <a:pt x="318211" y="28422"/>
                </a:lnTo>
                <a:lnTo>
                  <a:pt x="272313" y="12306"/>
                </a:lnTo>
                <a:lnTo>
                  <a:pt x="217411" y="2997"/>
                </a:lnTo>
                <a:lnTo>
                  <a:pt x="151752" y="0"/>
                </a:lnTo>
                <a:lnTo>
                  <a:pt x="110134" y="685"/>
                </a:lnTo>
                <a:lnTo>
                  <a:pt x="70319" y="2768"/>
                </a:lnTo>
                <a:lnTo>
                  <a:pt x="33286" y="6235"/>
                </a:lnTo>
                <a:lnTo>
                  <a:pt x="0" y="11099"/>
                </a:lnTo>
                <a:lnTo>
                  <a:pt x="0" y="500392"/>
                </a:lnTo>
                <a:lnTo>
                  <a:pt x="23342" y="503123"/>
                </a:lnTo>
                <a:lnTo>
                  <a:pt x="52374" y="505485"/>
                </a:lnTo>
                <a:lnTo>
                  <a:pt x="87236" y="507161"/>
                </a:lnTo>
                <a:lnTo>
                  <a:pt x="128054" y="507796"/>
                </a:lnTo>
                <a:lnTo>
                  <a:pt x="184556" y="505294"/>
                </a:lnTo>
                <a:lnTo>
                  <a:pt x="236435" y="497713"/>
                </a:lnTo>
                <a:lnTo>
                  <a:pt x="283171" y="484936"/>
                </a:lnTo>
                <a:lnTo>
                  <a:pt x="324205" y="466864"/>
                </a:lnTo>
                <a:lnTo>
                  <a:pt x="359029" y="443407"/>
                </a:lnTo>
                <a:lnTo>
                  <a:pt x="382054" y="419722"/>
                </a:lnTo>
                <a:lnTo>
                  <a:pt x="385749" y="415925"/>
                </a:lnTo>
                <a:lnTo>
                  <a:pt x="408393" y="382181"/>
                </a:lnTo>
                <a:lnTo>
                  <a:pt x="425894" y="341972"/>
                </a:lnTo>
                <a:lnTo>
                  <a:pt x="437172" y="295097"/>
                </a:lnTo>
                <a:lnTo>
                  <a:pt x="441172" y="241312"/>
                </a:lnTo>
                <a:close/>
              </a:path>
              <a:path w="1576070" h="511175">
                <a:moveTo>
                  <a:pt x="827582" y="502602"/>
                </a:moveTo>
                <a:lnTo>
                  <a:pt x="826503" y="478307"/>
                </a:lnTo>
                <a:lnTo>
                  <a:pt x="825550" y="450888"/>
                </a:lnTo>
                <a:lnTo>
                  <a:pt x="824865" y="420268"/>
                </a:lnTo>
                <a:lnTo>
                  <a:pt x="824611" y="386397"/>
                </a:lnTo>
                <a:lnTo>
                  <a:pt x="824611" y="140639"/>
                </a:lnTo>
                <a:lnTo>
                  <a:pt x="712089" y="140639"/>
                </a:lnTo>
                <a:lnTo>
                  <a:pt x="712089" y="365671"/>
                </a:lnTo>
                <a:lnTo>
                  <a:pt x="710641" y="373811"/>
                </a:lnTo>
                <a:lnTo>
                  <a:pt x="688695" y="406768"/>
                </a:lnTo>
                <a:lnTo>
                  <a:pt x="651395" y="419722"/>
                </a:lnTo>
                <a:lnTo>
                  <a:pt x="625627" y="413918"/>
                </a:lnTo>
                <a:lnTo>
                  <a:pt x="607910" y="397230"/>
                </a:lnTo>
                <a:lnTo>
                  <a:pt x="597687" y="370674"/>
                </a:lnTo>
                <a:lnTo>
                  <a:pt x="594398" y="335330"/>
                </a:lnTo>
                <a:lnTo>
                  <a:pt x="594398" y="140639"/>
                </a:lnTo>
                <a:lnTo>
                  <a:pt x="481888" y="140639"/>
                </a:lnTo>
                <a:lnTo>
                  <a:pt x="481888" y="353072"/>
                </a:lnTo>
                <a:lnTo>
                  <a:pt x="488022" y="412394"/>
                </a:lnTo>
                <a:lnTo>
                  <a:pt x="505383" y="456869"/>
                </a:lnTo>
                <a:lnTo>
                  <a:pt x="532409" y="487451"/>
                </a:lnTo>
                <a:lnTo>
                  <a:pt x="567537" y="505091"/>
                </a:lnTo>
                <a:lnTo>
                  <a:pt x="609206" y="510768"/>
                </a:lnTo>
                <a:lnTo>
                  <a:pt x="652399" y="504634"/>
                </a:lnTo>
                <a:lnTo>
                  <a:pt x="684987" y="489483"/>
                </a:lnTo>
                <a:lnTo>
                  <a:pt x="707986" y="470154"/>
                </a:lnTo>
                <a:lnTo>
                  <a:pt x="722452" y="451535"/>
                </a:lnTo>
                <a:lnTo>
                  <a:pt x="724674" y="451535"/>
                </a:lnTo>
                <a:lnTo>
                  <a:pt x="729869" y="502602"/>
                </a:lnTo>
                <a:lnTo>
                  <a:pt x="827582" y="502602"/>
                </a:lnTo>
                <a:close/>
              </a:path>
              <a:path w="1576070" h="511175">
                <a:moveTo>
                  <a:pt x="1244155" y="318274"/>
                </a:moveTo>
                <a:lnTo>
                  <a:pt x="1238161" y="266484"/>
                </a:lnTo>
                <a:lnTo>
                  <a:pt x="1220889" y="221424"/>
                </a:lnTo>
                <a:lnTo>
                  <a:pt x="1193355" y="184315"/>
                </a:lnTo>
                <a:lnTo>
                  <a:pt x="1156652" y="156324"/>
                </a:lnTo>
                <a:lnTo>
                  <a:pt x="1127175" y="144729"/>
                </a:lnTo>
                <a:lnTo>
                  <a:pt x="1127175" y="321259"/>
                </a:lnTo>
                <a:lnTo>
                  <a:pt x="1122210" y="365747"/>
                </a:lnTo>
                <a:lnTo>
                  <a:pt x="1107948" y="400088"/>
                </a:lnTo>
                <a:lnTo>
                  <a:pt x="1085354" y="422224"/>
                </a:lnTo>
                <a:lnTo>
                  <a:pt x="1055395" y="430072"/>
                </a:lnTo>
                <a:lnTo>
                  <a:pt x="1054658" y="430072"/>
                </a:lnTo>
                <a:lnTo>
                  <a:pt x="1023213" y="421817"/>
                </a:lnTo>
                <a:lnTo>
                  <a:pt x="1000252" y="399072"/>
                </a:lnTo>
                <a:lnTo>
                  <a:pt x="986155" y="364807"/>
                </a:lnTo>
                <a:lnTo>
                  <a:pt x="981367" y="322008"/>
                </a:lnTo>
                <a:lnTo>
                  <a:pt x="985443" y="282206"/>
                </a:lnTo>
                <a:lnTo>
                  <a:pt x="998397" y="247332"/>
                </a:lnTo>
                <a:lnTo>
                  <a:pt x="1021359" y="222580"/>
                </a:lnTo>
                <a:lnTo>
                  <a:pt x="1055395" y="213169"/>
                </a:lnTo>
                <a:lnTo>
                  <a:pt x="1088174" y="222580"/>
                </a:lnTo>
                <a:lnTo>
                  <a:pt x="1110449" y="247230"/>
                </a:lnTo>
                <a:lnTo>
                  <a:pt x="1123149" y="281889"/>
                </a:lnTo>
                <a:lnTo>
                  <a:pt x="1127175" y="321259"/>
                </a:lnTo>
                <a:lnTo>
                  <a:pt x="1127175" y="144729"/>
                </a:lnTo>
                <a:lnTo>
                  <a:pt x="1111783" y="138658"/>
                </a:lnTo>
                <a:lnTo>
                  <a:pt x="1059827" y="132511"/>
                </a:lnTo>
                <a:lnTo>
                  <a:pt x="1012253" y="136982"/>
                </a:lnTo>
                <a:lnTo>
                  <a:pt x="970229" y="150050"/>
                </a:lnTo>
                <a:lnTo>
                  <a:pt x="934402" y="171119"/>
                </a:lnTo>
                <a:lnTo>
                  <a:pt x="905408" y="199644"/>
                </a:lnTo>
                <a:lnTo>
                  <a:pt x="883894" y="235051"/>
                </a:lnTo>
                <a:lnTo>
                  <a:pt x="870508" y="276745"/>
                </a:lnTo>
                <a:lnTo>
                  <a:pt x="865911" y="324192"/>
                </a:lnTo>
                <a:lnTo>
                  <a:pt x="872426" y="378625"/>
                </a:lnTo>
                <a:lnTo>
                  <a:pt x="890930" y="424548"/>
                </a:lnTo>
                <a:lnTo>
                  <a:pt x="919848" y="461340"/>
                </a:lnTo>
                <a:lnTo>
                  <a:pt x="957580" y="488378"/>
                </a:lnTo>
                <a:lnTo>
                  <a:pt x="1002538" y="505066"/>
                </a:lnTo>
                <a:lnTo>
                  <a:pt x="1053160" y="510755"/>
                </a:lnTo>
                <a:lnTo>
                  <a:pt x="1053909" y="510755"/>
                </a:lnTo>
                <a:lnTo>
                  <a:pt x="1094740" y="507009"/>
                </a:lnTo>
                <a:lnTo>
                  <a:pt x="1133703" y="495655"/>
                </a:lnTo>
                <a:lnTo>
                  <a:pt x="1169187" y="476491"/>
                </a:lnTo>
                <a:lnTo>
                  <a:pt x="1199578" y="449364"/>
                </a:lnTo>
                <a:lnTo>
                  <a:pt x="1223276" y="414070"/>
                </a:lnTo>
                <a:lnTo>
                  <a:pt x="1238669" y="370433"/>
                </a:lnTo>
                <a:lnTo>
                  <a:pt x="1244155" y="318274"/>
                </a:lnTo>
                <a:close/>
              </a:path>
              <a:path w="1576070" h="511175">
                <a:moveTo>
                  <a:pt x="1575854" y="146558"/>
                </a:moveTo>
                <a:lnTo>
                  <a:pt x="1556600" y="140614"/>
                </a:lnTo>
                <a:lnTo>
                  <a:pt x="1535125" y="136194"/>
                </a:lnTo>
                <a:lnTo>
                  <a:pt x="1512557" y="133451"/>
                </a:lnTo>
                <a:lnTo>
                  <a:pt x="1489964" y="132499"/>
                </a:lnTo>
                <a:lnTo>
                  <a:pt x="1436077" y="137604"/>
                </a:lnTo>
                <a:lnTo>
                  <a:pt x="1389964" y="152133"/>
                </a:lnTo>
                <a:lnTo>
                  <a:pt x="1351838" y="174917"/>
                </a:lnTo>
                <a:lnTo>
                  <a:pt x="1321866" y="204762"/>
                </a:lnTo>
                <a:lnTo>
                  <a:pt x="1300238" y="240499"/>
                </a:lnTo>
                <a:lnTo>
                  <a:pt x="1287132" y="280949"/>
                </a:lnTo>
                <a:lnTo>
                  <a:pt x="1282712" y="324942"/>
                </a:lnTo>
                <a:lnTo>
                  <a:pt x="1287195" y="371144"/>
                </a:lnTo>
                <a:lnTo>
                  <a:pt x="1300264" y="411645"/>
                </a:lnTo>
                <a:lnTo>
                  <a:pt x="1321346" y="445947"/>
                </a:lnTo>
                <a:lnTo>
                  <a:pt x="1349870" y="473532"/>
                </a:lnTo>
                <a:lnTo>
                  <a:pt x="1385277" y="493864"/>
                </a:lnTo>
                <a:lnTo>
                  <a:pt x="1426984" y="506450"/>
                </a:lnTo>
                <a:lnTo>
                  <a:pt x="1474431" y="510755"/>
                </a:lnTo>
                <a:lnTo>
                  <a:pt x="1505470" y="509460"/>
                </a:lnTo>
                <a:lnTo>
                  <a:pt x="1556994" y="500468"/>
                </a:lnTo>
                <a:lnTo>
                  <a:pt x="1561782" y="410832"/>
                </a:lnTo>
                <a:lnTo>
                  <a:pt x="1548282" y="415810"/>
                </a:lnTo>
                <a:lnTo>
                  <a:pt x="1533194" y="419531"/>
                </a:lnTo>
                <a:lnTo>
                  <a:pt x="1516278" y="421868"/>
                </a:lnTo>
                <a:lnTo>
                  <a:pt x="1497355" y="422681"/>
                </a:lnTo>
                <a:lnTo>
                  <a:pt x="1458760" y="416090"/>
                </a:lnTo>
                <a:lnTo>
                  <a:pt x="1427226" y="396582"/>
                </a:lnTo>
                <a:lnTo>
                  <a:pt x="1405966" y="364591"/>
                </a:lnTo>
                <a:lnTo>
                  <a:pt x="1398155" y="320522"/>
                </a:lnTo>
                <a:lnTo>
                  <a:pt x="1404683" y="279692"/>
                </a:lnTo>
                <a:lnTo>
                  <a:pt x="1424178" y="247599"/>
                </a:lnTo>
                <a:lnTo>
                  <a:pt x="1454924" y="226606"/>
                </a:lnTo>
                <a:lnTo>
                  <a:pt x="1495171" y="219087"/>
                </a:lnTo>
                <a:lnTo>
                  <a:pt x="1515630" y="219989"/>
                </a:lnTo>
                <a:lnTo>
                  <a:pt x="1532737" y="222427"/>
                </a:lnTo>
                <a:lnTo>
                  <a:pt x="1546796" y="225971"/>
                </a:lnTo>
                <a:lnTo>
                  <a:pt x="1558086" y="230212"/>
                </a:lnTo>
                <a:lnTo>
                  <a:pt x="1575854" y="146558"/>
                </a:lnTo>
                <a:close/>
              </a:path>
            </a:pathLst>
          </a:custGeom>
          <a:solidFill>
            <a:srgbClr val="000000"/>
          </a:solidFill>
        </p:spPr>
        <p:txBody>
          <a:bodyPr wrap="square" lIns="0" tIns="0" rIns="0" bIns="0" rtlCol="0"/>
          <a:lstStyle/>
          <a:p>
            <a:endParaRPr sz="1092"/>
          </a:p>
        </p:txBody>
      </p:sp>
      <p:sp>
        <p:nvSpPr>
          <p:cNvPr id="12" name="object 3">
            <a:extLst>
              <a:ext uri="{FF2B5EF4-FFF2-40B4-BE49-F238E27FC236}">
                <a16:creationId xmlns:a16="http://schemas.microsoft.com/office/drawing/2014/main" id="{AB72D184-1BCC-8E4D-AB97-E7C9B55D20C7}"/>
              </a:ext>
            </a:extLst>
          </p:cNvPr>
          <p:cNvSpPr/>
          <p:nvPr userDrawn="1"/>
        </p:nvSpPr>
        <p:spPr>
          <a:xfrm>
            <a:off x="1462952" y="6212763"/>
            <a:ext cx="229515" cy="284948"/>
          </a:xfrm>
          <a:custGeom>
            <a:avLst/>
            <a:gdLst/>
            <a:ahLst/>
            <a:cxnLst/>
            <a:rect l="l" t="t" r="r" b="b"/>
            <a:pathLst>
              <a:path w="378460" h="469900">
                <a:moveTo>
                  <a:pt x="377967" y="0"/>
                </a:moveTo>
                <a:lnTo>
                  <a:pt x="273688" y="0"/>
                </a:lnTo>
                <a:lnTo>
                  <a:pt x="273688" y="266117"/>
                </a:lnTo>
                <a:lnTo>
                  <a:pt x="268116" y="319317"/>
                </a:lnTo>
                <a:lnTo>
                  <a:pt x="251744" y="356757"/>
                </a:lnTo>
                <a:lnTo>
                  <a:pt x="225083" y="378889"/>
                </a:lnTo>
                <a:lnTo>
                  <a:pt x="188643" y="386166"/>
                </a:lnTo>
                <a:lnTo>
                  <a:pt x="152992" y="378600"/>
                </a:lnTo>
                <a:lnTo>
                  <a:pt x="126738" y="355987"/>
                </a:lnTo>
                <a:lnTo>
                  <a:pt x="110518" y="318451"/>
                </a:lnTo>
                <a:lnTo>
                  <a:pt x="104970" y="266117"/>
                </a:lnTo>
                <a:lnTo>
                  <a:pt x="104970" y="0"/>
                </a:lnTo>
                <a:lnTo>
                  <a:pt x="0" y="0"/>
                </a:lnTo>
                <a:lnTo>
                  <a:pt x="0" y="257897"/>
                </a:lnTo>
                <a:lnTo>
                  <a:pt x="4140" y="316080"/>
                </a:lnTo>
                <a:lnTo>
                  <a:pt x="16320" y="364420"/>
                </a:lnTo>
                <a:lnTo>
                  <a:pt x="36180" y="403244"/>
                </a:lnTo>
                <a:lnTo>
                  <a:pt x="63360" y="432875"/>
                </a:lnTo>
                <a:lnTo>
                  <a:pt x="97498" y="453638"/>
                </a:lnTo>
                <a:lnTo>
                  <a:pt x="138234" y="465858"/>
                </a:lnTo>
                <a:lnTo>
                  <a:pt x="185209" y="469860"/>
                </a:lnTo>
                <a:lnTo>
                  <a:pt x="233897" y="465682"/>
                </a:lnTo>
                <a:lnTo>
                  <a:pt x="276216" y="453068"/>
                </a:lnTo>
                <a:lnTo>
                  <a:pt x="311756" y="431899"/>
                </a:lnTo>
                <a:lnTo>
                  <a:pt x="340111" y="402056"/>
                </a:lnTo>
                <a:lnTo>
                  <a:pt x="360870" y="363417"/>
                </a:lnTo>
                <a:lnTo>
                  <a:pt x="373625" y="315865"/>
                </a:lnTo>
                <a:lnTo>
                  <a:pt x="377967" y="259280"/>
                </a:lnTo>
                <a:lnTo>
                  <a:pt x="377967" y="0"/>
                </a:lnTo>
                <a:close/>
              </a:path>
            </a:pathLst>
          </a:custGeom>
          <a:solidFill>
            <a:srgbClr val="000000"/>
          </a:solidFill>
        </p:spPr>
        <p:txBody>
          <a:bodyPr wrap="square" lIns="0" tIns="0" rIns="0" bIns="0" rtlCol="0"/>
          <a:lstStyle/>
          <a:p>
            <a:endParaRPr sz="1092"/>
          </a:p>
        </p:txBody>
      </p:sp>
      <p:grpSp>
        <p:nvGrpSpPr>
          <p:cNvPr id="13" name="object 4">
            <a:extLst>
              <a:ext uri="{FF2B5EF4-FFF2-40B4-BE49-F238E27FC236}">
                <a16:creationId xmlns:a16="http://schemas.microsoft.com/office/drawing/2014/main" id="{A2800012-DA06-CF45-A47A-D4B30EA37B75}"/>
              </a:ext>
            </a:extLst>
          </p:cNvPr>
          <p:cNvGrpSpPr/>
          <p:nvPr userDrawn="1"/>
        </p:nvGrpSpPr>
        <p:grpSpPr>
          <a:xfrm>
            <a:off x="1723953" y="6135384"/>
            <a:ext cx="259167" cy="362346"/>
            <a:chOff x="2842727" y="10117702"/>
            <a:chExt cx="427355" cy="597535"/>
          </a:xfrm>
        </p:grpSpPr>
        <p:sp>
          <p:nvSpPr>
            <p:cNvPr id="14" name="object 5">
              <a:extLst>
                <a:ext uri="{FF2B5EF4-FFF2-40B4-BE49-F238E27FC236}">
                  <a16:creationId xmlns:a16="http://schemas.microsoft.com/office/drawing/2014/main" id="{039AC548-D805-B546-AF98-3B421C054969}"/>
                </a:ext>
              </a:extLst>
            </p:cNvPr>
            <p:cNvSpPr/>
            <p:nvPr/>
          </p:nvSpPr>
          <p:spPr>
            <a:xfrm>
              <a:off x="2842727" y="10237764"/>
              <a:ext cx="366395" cy="477520"/>
            </a:xfrm>
            <a:custGeom>
              <a:avLst/>
              <a:gdLst/>
              <a:ahLst/>
              <a:cxnLst/>
              <a:rect l="l" t="t" r="r" b="b"/>
              <a:pathLst>
                <a:path w="366394" h="477520">
                  <a:moveTo>
                    <a:pt x="252421" y="0"/>
                  </a:moveTo>
                  <a:lnTo>
                    <a:pt x="206913" y="3226"/>
                  </a:lnTo>
                  <a:lnTo>
                    <a:pt x="164136" y="12810"/>
                  </a:lnTo>
                  <a:lnTo>
                    <a:pt x="124791" y="28603"/>
                  </a:lnTo>
                  <a:lnTo>
                    <a:pt x="89578" y="50459"/>
                  </a:lnTo>
                  <a:lnTo>
                    <a:pt x="59197" y="78232"/>
                  </a:lnTo>
                  <a:lnTo>
                    <a:pt x="34348" y="111776"/>
                  </a:lnTo>
                  <a:lnTo>
                    <a:pt x="15732" y="150943"/>
                  </a:lnTo>
                  <a:lnTo>
                    <a:pt x="4049" y="195587"/>
                  </a:lnTo>
                  <a:lnTo>
                    <a:pt x="0" y="245563"/>
                  </a:lnTo>
                  <a:lnTo>
                    <a:pt x="3849" y="293331"/>
                  </a:lnTo>
                  <a:lnTo>
                    <a:pt x="15359" y="337340"/>
                  </a:lnTo>
                  <a:lnTo>
                    <a:pt x="34475" y="376785"/>
                  </a:lnTo>
                  <a:lnTo>
                    <a:pt x="61138" y="410861"/>
                  </a:lnTo>
                  <a:lnTo>
                    <a:pt x="95292" y="438765"/>
                  </a:lnTo>
                  <a:lnTo>
                    <a:pt x="136882" y="459692"/>
                  </a:lnTo>
                  <a:lnTo>
                    <a:pt x="185849" y="472838"/>
                  </a:lnTo>
                  <a:lnTo>
                    <a:pt x="242139" y="477399"/>
                  </a:lnTo>
                  <a:lnTo>
                    <a:pt x="281711" y="475535"/>
                  </a:lnTo>
                  <a:lnTo>
                    <a:pt x="315367" y="470716"/>
                  </a:lnTo>
                  <a:lnTo>
                    <a:pt x="342072" y="464093"/>
                  </a:lnTo>
                  <a:lnTo>
                    <a:pt x="360795" y="456823"/>
                  </a:lnTo>
                  <a:lnTo>
                    <a:pt x="345036" y="375213"/>
                  </a:lnTo>
                  <a:lnTo>
                    <a:pt x="327174" y="381031"/>
                  </a:lnTo>
                  <a:lnTo>
                    <a:pt x="305583" y="385825"/>
                  </a:lnTo>
                  <a:lnTo>
                    <a:pt x="281936" y="389081"/>
                  </a:lnTo>
                  <a:lnTo>
                    <a:pt x="257908" y="390281"/>
                  </a:lnTo>
                  <a:lnTo>
                    <a:pt x="206680" y="383477"/>
                  </a:lnTo>
                  <a:lnTo>
                    <a:pt x="165463" y="363832"/>
                  </a:lnTo>
                  <a:lnTo>
                    <a:pt x="135046" y="332499"/>
                  </a:lnTo>
                  <a:lnTo>
                    <a:pt x="116217" y="290629"/>
                  </a:lnTo>
                  <a:lnTo>
                    <a:pt x="109766" y="239374"/>
                  </a:lnTo>
                  <a:lnTo>
                    <a:pt x="117134" y="183960"/>
                  </a:lnTo>
                  <a:lnTo>
                    <a:pt x="137767" y="141083"/>
                  </a:lnTo>
                  <a:lnTo>
                    <a:pt x="169464" y="110615"/>
                  </a:lnTo>
                  <a:lnTo>
                    <a:pt x="210018" y="92429"/>
                  </a:lnTo>
                  <a:lnTo>
                    <a:pt x="257227" y="86395"/>
                  </a:lnTo>
                  <a:lnTo>
                    <a:pt x="283580" y="87824"/>
                  </a:lnTo>
                  <a:lnTo>
                    <a:pt x="307041" y="91638"/>
                  </a:lnTo>
                  <a:lnTo>
                    <a:pt x="327548" y="97129"/>
                  </a:lnTo>
                  <a:lnTo>
                    <a:pt x="345036" y="103588"/>
                  </a:lnTo>
                  <a:lnTo>
                    <a:pt x="366302" y="20575"/>
                  </a:lnTo>
                  <a:lnTo>
                    <a:pt x="348314" y="13309"/>
                  </a:lnTo>
                  <a:lnTo>
                    <a:pt x="322736" y="6686"/>
                  </a:lnTo>
                  <a:lnTo>
                    <a:pt x="290470" y="1864"/>
                  </a:lnTo>
                  <a:lnTo>
                    <a:pt x="252421" y="0"/>
                  </a:lnTo>
                  <a:close/>
                </a:path>
              </a:pathLst>
            </a:custGeom>
            <a:solidFill>
              <a:srgbClr val="000000"/>
            </a:solidFill>
          </p:spPr>
          <p:txBody>
            <a:bodyPr wrap="square" lIns="0" tIns="0" rIns="0" bIns="0" rtlCol="0"/>
            <a:lstStyle/>
            <a:p>
              <a:endParaRPr sz="1092"/>
            </a:p>
          </p:txBody>
        </p:sp>
        <p:pic>
          <p:nvPicPr>
            <p:cNvPr id="15" name="object 6">
              <a:extLst>
                <a:ext uri="{FF2B5EF4-FFF2-40B4-BE49-F238E27FC236}">
                  <a16:creationId xmlns:a16="http://schemas.microsoft.com/office/drawing/2014/main" id="{DAA5A1C9-3FFD-F741-93B2-F1CDA55129CC}"/>
                </a:ext>
              </a:extLst>
            </p:cNvPr>
            <p:cNvPicPr/>
            <p:nvPr/>
          </p:nvPicPr>
          <p:blipFill>
            <a:blip r:embed="rId2" cstate="email">
              <a:extLst>
                <a:ext uri="{28A0092B-C50C-407E-A947-70E740481C1C}">
                  <a14:useLocalDpi xmlns:a14="http://schemas.microsoft.com/office/drawing/2010/main"/>
                </a:ext>
              </a:extLst>
            </a:blip>
            <a:stretch>
              <a:fillRect/>
            </a:stretch>
          </p:blipFill>
          <p:spPr>
            <a:xfrm>
              <a:off x="3157442" y="10117702"/>
              <a:ext cx="112300" cy="112268"/>
            </a:xfrm>
            <a:prstGeom prst="rect">
              <a:avLst/>
            </a:prstGeom>
          </p:spPr>
        </p:pic>
      </p:grpSp>
      <p:sp>
        <p:nvSpPr>
          <p:cNvPr id="16" name="object 7">
            <a:extLst>
              <a:ext uri="{FF2B5EF4-FFF2-40B4-BE49-F238E27FC236}">
                <a16:creationId xmlns:a16="http://schemas.microsoft.com/office/drawing/2014/main" id="{2AF2BE2F-4D9A-CF4D-AF78-BAD6CC1B2837}"/>
              </a:ext>
            </a:extLst>
          </p:cNvPr>
          <p:cNvSpPr/>
          <p:nvPr userDrawn="1"/>
        </p:nvSpPr>
        <p:spPr>
          <a:xfrm>
            <a:off x="10819314" y="397869"/>
            <a:ext cx="1360529" cy="643058"/>
          </a:xfrm>
          <a:custGeom>
            <a:avLst/>
            <a:gdLst/>
            <a:ahLst/>
            <a:cxnLst/>
            <a:rect l="l" t="t" r="r" b="b"/>
            <a:pathLst>
              <a:path w="2243455" h="1060450">
                <a:moveTo>
                  <a:pt x="2243429" y="0"/>
                </a:moveTo>
                <a:lnTo>
                  <a:pt x="0" y="0"/>
                </a:lnTo>
                <a:lnTo>
                  <a:pt x="0" y="1059999"/>
                </a:lnTo>
                <a:lnTo>
                  <a:pt x="2243429" y="1059999"/>
                </a:lnTo>
                <a:lnTo>
                  <a:pt x="2243429" y="0"/>
                </a:lnTo>
                <a:close/>
              </a:path>
            </a:pathLst>
          </a:custGeom>
          <a:solidFill>
            <a:srgbClr val="257CE1"/>
          </a:solidFill>
        </p:spPr>
        <p:txBody>
          <a:bodyPr wrap="square" lIns="0" tIns="0" rIns="0" bIns="0" rtlCol="0"/>
          <a:lstStyle/>
          <a:p>
            <a:endParaRPr sz="1092"/>
          </a:p>
        </p:txBody>
      </p:sp>
      <p:sp>
        <p:nvSpPr>
          <p:cNvPr id="18" name="Marcador de texto 17">
            <a:extLst>
              <a:ext uri="{FF2B5EF4-FFF2-40B4-BE49-F238E27FC236}">
                <a16:creationId xmlns:a16="http://schemas.microsoft.com/office/drawing/2014/main" id="{E6AC5AA0-C4FD-A742-898F-2F81DD6B4DF8}"/>
              </a:ext>
            </a:extLst>
          </p:cNvPr>
          <p:cNvSpPr>
            <a:spLocks noGrp="1"/>
          </p:cNvSpPr>
          <p:nvPr>
            <p:ph type="body" sz="quarter" idx="10"/>
          </p:nvPr>
        </p:nvSpPr>
        <p:spPr>
          <a:xfrm>
            <a:off x="441022" y="458108"/>
            <a:ext cx="10183655" cy="447927"/>
          </a:xfrm>
        </p:spPr>
        <p:txBody>
          <a:bodyPr/>
          <a:lstStyle>
            <a:lvl1pPr algn="r">
              <a:defRPr sz="2911" b="1">
                <a:latin typeface="Arial" panose="020B0604020202020204" pitchFamily="34" charset="0"/>
                <a:cs typeface="Arial" panose="020B0604020202020204" pitchFamily="34" charset="0"/>
              </a:defRPr>
            </a:lvl1pPr>
          </a:lstStyle>
          <a:p>
            <a:r>
              <a:rPr lang="es-ES" dirty="0"/>
              <a:t>Editar los estilos de texto del patrón</a:t>
            </a:r>
            <a:endParaRPr lang="es-CL" dirty="0"/>
          </a:p>
        </p:txBody>
      </p:sp>
    </p:spTree>
    <p:extLst>
      <p:ext uri="{BB962C8B-B14F-4D97-AF65-F5344CB8AC3E}">
        <p14:creationId xmlns:p14="http://schemas.microsoft.com/office/powerpoint/2010/main" val="393419788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9_Blank">
    <p:spTree>
      <p:nvGrpSpPr>
        <p:cNvPr id="1" name=""/>
        <p:cNvGrpSpPr/>
        <p:nvPr/>
      </p:nvGrpSpPr>
      <p:grpSpPr>
        <a:xfrm>
          <a:off x="0" y="0"/>
          <a:ext cx="0" cy="0"/>
          <a:chOff x="0" y="0"/>
          <a:chExt cx="0" cy="0"/>
        </a:xfrm>
      </p:grpSpPr>
      <p:sp>
        <p:nvSpPr>
          <p:cNvPr id="11" name="object 2">
            <a:extLst>
              <a:ext uri="{FF2B5EF4-FFF2-40B4-BE49-F238E27FC236}">
                <a16:creationId xmlns:a16="http://schemas.microsoft.com/office/drawing/2014/main" id="{248CA032-B7CF-AC47-80C3-3DC0FECADE87}"/>
              </a:ext>
            </a:extLst>
          </p:cNvPr>
          <p:cNvSpPr/>
          <p:nvPr userDrawn="1"/>
        </p:nvSpPr>
        <p:spPr>
          <a:xfrm>
            <a:off x="441022" y="6186690"/>
            <a:ext cx="955797" cy="309977"/>
          </a:xfrm>
          <a:custGeom>
            <a:avLst/>
            <a:gdLst/>
            <a:ahLst/>
            <a:cxnLst/>
            <a:rect l="l" t="t" r="r" b="b"/>
            <a:pathLst>
              <a:path w="1576070" h="511175">
                <a:moveTo>
                  <a:pt x="441172" y="241312"/>
                </a:moveTo>
                <a:lnTo>
                  <a:pt x="435267" y="179641"/>
                </a:lnTo>
                <a:lnTo>
                  <a:pt x="418414" y="127673"/>
                </a:lnTo>
                <a:lnTo>
                  <a:pt x="392747" y="86601"/>
                </a:lnTo>
                <a:lnTo>
                  <a:pt x="391845" y="85153"/>
                </a:lnTo>
                <a:lnTo>
                  <a:pt x="356819" y="51803"/>
                </a:lnTo>
                <a:lnTo>
                  <a:pt x="322008" y="30734"/>
                </a:lnTo>
                <a:lnTo>
                  <a:pt x="322008" y="245008"/>
                </a:lnTo>
                <a:lnTo>
                  <a:pt x="316547" y="299389"/>
                </a:lnTo>
                <a:lnTo>
                  <a:pt x="300736" y="343433"/>
                </a:lnTo>
                <a:lnTo>
                  <a:pt x="275463" y="377329"/>
                </a:lnTo>
                <a:lnTo>
                  <a:pt x="241617" y="401231"/>
                </a:lnTo>
                <a:lnTo>
                  <a:pt x="200088" y="415315"/>
                </a:lnTo>
                <a:lnTo>
                  <a:pt x="151752" y="419722"/>
                </a:lnTo>
                <a:lnTo>
                  <a:pt x="141351" y="419684"/>
                </a:lnTo>
                <a:lnTo>
                  <a:pt x="130746" y="419442"/>
                </a:lnTo>
                <a:lnTo>
                  <a:pt x="120827" y="418769"/>
                </a:lnTo>
                <a:lnTo>
                  <a:pt x="112496" y="417474"/>
                </a:lnTo>
                <a:lnTo>
                  <a:pt x="112496" y="91033"/>
                </a:lnTo>
                <a:lnTo>
                  <a:pt x="121119" y="89408"/>
                </a:lnTo>
                <a:lnTo>
                  <a:pt x="132499" y="87985"/>
                </a:lnTo>
                <a:lnTo>
                  <a:pt x="146659" y="86982"/>
                </a:lnTo>
                <a:lnTo>
                  <a:pt x="163601" y="86601"/>
                </a:lnTo>
                <a:lnTo>
                  <a:pt x="209257" y="90881"/>
                </a:lnTo>
                <a:lnTo>
                  <a:pt x="248094" y="103809"/>
                </a:lnTo>
                <a:lnTo>
                  <a:pt x="279450" y="125552"/>
                </a:lnTo>
                <a:lnTo>
                  <a:pt x="302653" y="156235"/>
                </a:lnTo>
                <a:lnTo>
                  <a:pt x="317055" y="196011"/>
                </a:lnTo>
                <a:lnTo>
                  <a:pt x="322008" y="245008"/>
                </a:lnTo>
                <a:lnTo>
                  <a:pt x="322008" y="30734"/>
                </a:lnTo>
                <a:lnTo>
                  <a:pt x="318211" y="28422"/>
                </a:lnTo>
                <a:lnTo>
                  <a:pt x="272313" y="12306"/>
                </a:lnTo>
                <a:lnTo>
                  <a:pt x="217411" y="2997"/>
                </a:lnTo>
                <a:lnTo>
                  <a:pt x="151752" y="0"/>
                </a:lnTo>
                <a:lnTo>
                  <a:pt x="110134" y="685"/>
                </a:lnTo>
                <a:lnTo>
                  <a:pt x="70319" y="2768"/>
                </a:lnTo>
                <a:lnTo>
                  <a:pt x="33286" y="6235"/>
                </a:lnTo>
                <a:lnTo>
                  <a:pt x="0" y="11099"/>
                </a:lnTo>
                <a:lnTo>
                  <a:pt x="0" y="500392"/>
                </a:lnTo>
                <a:lnTo>
                  <a:pt x="23342" y="503123"/>
                </a:lnTo>
                <a:lnTo>
                  <a:pt x="52374" y="505485"/>
                </a:lnTo>
                <a:lnTo>
                  <a:pt x="87236" y="507161"/>
                </a:lnTo>
                <a:lnTo>
                  <a:pt x="128054" y="507796"/>
                </a:lnTo>
                <a:lnTo>
                  <a:pt x="184556" y="505294"/>
                </a:lnTo>
                <a:lnTo>
                  <a:pt x="236435" y="497713"/>
                </a:lnTo>
                <a:lnTo>
                  <a:pt x="283171" y="484936"/>
                </a:lnTo>
                <a:lnTo>
                  <a:pt x="324205" y="466864"/>
                </a:lnTo>
                <a:lnTo>
                  <a:pt x="359029" y="443407"/>
                </a:lnTo>
                <a:lnTo>
                  <a:pt x="382054" y="419722"/>
                </a:lnTo>
                <a:lnTo>
                  <a:pt x="385749" y="415925"/>
                </a:lnTo>
                <a:lnTo>
                  <a:pt x="408393" y="382181"/>
                </a:lnTo>
                <a:lnTo>
                  <a:pt x="425894" y="341972"/>
                </a:lnTo>
                <a:lnTo>
                  <a:pt x="437172" y="295097"/>
                </a:lnTo>
                <a:lnTo>
                  <a:pt x="441172" y="241312"/>
                </a:lnTo>
                <a:close/>
              </a:path>
              <a:path w="1576070" h="511175">
                <a:moveTo>
                  <a:pt x="827582" y="502602"/>
                </a:moveTo>
                <a:lnTo>
                  <a:pt x="826503" y="478307"/>
                </a:lnTo>
                <a:lnTo>
                  <a:pt x="825550" y="450888"/>
                </a:lnTo>
                <a:lnTo>
                  <a:pt x="824865" y="420268"/>
                </a:lnTo>
                <a:lnTo>
                  <a:pt x="824611" y="386397"/>
                </a:lnTo>
                <a:lnTo>
                  <a:pt x="824611" y="140639"/>
                </a:lnTo>
                <a:lnTo>
                  <a:pt x="712089" y="140639"/>
                </a:lnTo>
                <a:lnTo>
                  <a:pt x="712089" y="365671"/>
                </a:lnTo>
                <a:lnTo>
                  <a:pt x="710641" y="373811"/>
                </a:lnTo>
                <a:lnTo>
                  <a:pt x="688695" y="406768"/>
                </a:lnTo>
                <a:lnTo>
                  <a:pt x="651395" y="419722"/>
                </a:lnTo>
                <a:lnTo>
                  <a:pt x="625627" y="413918"/>
                </a:lnTo>
                <a:lnTo>
                  <a:pt x="607910" y="397230"/>
                </a:lnTo>
                <a:lnTo>
                  <a:pt x="597687" y="370674"/>
                </a:lnTo>
                <a:lnTo>
                  <a:pt x="594398" y="335330"/>
                </a:lnTo>
                <a:lnTo>
                  <a:pt x="594398" y="140639"/>
                </a:lnTo>
                <a:lnTo>
                  <a:pt x="481888" y="140639"/>
                </a:lnTo>
                <a:lnTo>
                  <a:pt x="481888" y="353072"/>
                </a:lnTo>
                <a:lnTo>
                  <a:pt x="488022" y="412394"/>
                </a:lnTo>
                <a:lnTo>
                  <a:pt x="505383" y="456869"/>
                </a:lnTo>
                <a:lnTo>
                  <a:pt x="532409" y="487451"/>
                </a:lnTo>
                <a:lnTo>
                  <a:pt x="567537" y="505091"/>
                </a:lnTo>
                <a:lnTo>
                  <a:pt x="609206" y="510768"/>
                </a:lnTo>
                <a:lnTo>
                  <a:pt x="652399" y="504634"/>
                </a:lnTo>
                <a:lnTo>
                  <a:pt x="684987" y="489483"/>
                </a:lnTo>
                <a:lnTo>
                  <a:pt x="707986" y="470154"/>
                </a:lnTo>
                <a:lnTo>
                  <a:pt x="722452" y="451535"/>
                </a:lnTo>
                <a:lnTo>
                  <a:pt x="724674" y="451535"/>
                </a:lnTo>
                <a:lnTo>
                  <a:pt x="729869" y="502602"/>
                </a:lnTo>
                <a:lnTo>
                  <a:pt x="827582" y="502602"/>
                </a:lnTo>
                <a:close/>
              </a:path>
              <a:path w="1576070" h="511175">
                <a:moveTo>
                  <a:pt x="1244155" y="318274"/>
                </a:moveTo>
                <a:lnTo>
                  <a:pt x="1238161" y="266484"/>
                </a:lnTo>
                <a:lnTo>
                  <a:pt x="1220889" y="221424"/>
                </a:lnTo>
                <a:lnTo>
                  <a:pt x="1193355" y="184315"/>
                </a:lnTo>
                <a:lnTo>
                  <a:pt x="1156652" y="156324"/>
                </a:lnTo>
                <a:lnTo>
                  <a:pt x="1127175" y="144729"/>
                </a:lnTo>
                <a:lnTo>
                  <a:pt x="1127175" y="321259"/>
                </a:lnTo>
                <a:lnTo>
                  <a:pt x="1122210" y="365747"/>
                </a:lnTo>
                <a:lnTo>
                  <a:pt x="1107948" y="400088"/>
                </a:lnTo>
                <a:lnTo>
                  <a:pt x="1085354" y="422224"/>
                </a:lnTo>
                <a:lnTo>
                  <a:pt x="1055395" y="430072"/>
                </a:lnTo>
                <a:lnTo>
                  <a:pt x="1054658" y="430072"/>
                </a:lnTo>
                <a:lnTo>
                  <a:pt x="1023213" y="421817"/>
                </a:lnTo>
                <a:lnTo>
                  <a:pt x="1000252" y="399072"/>
                </a:lnTo>
                <a:lnTo>
                  <a:pt x="986155" y="364807"/>
                </a:lnTo>
                <a:lnTo>
                  <a:pt x="981367" y="322008"/>
                </a:lnTo>
                <a:lnTo>
                  <a:pt x="985443" y="282206"/>
                </a:lnTo>
                <a:lnTo>
                  <a:pt x="998397" y="247332"/>
                </a:lnTo>
                <a:lnTo>
                  <a:pt x="1021359" y="222580"/>
                </a:lnTo>
                <a:lnTo>
                  <a:pt x="1055395" y="213169"/>
                </a:lnTo>
                <a:lnTo>
                  <a:pt x="1088174" y="222580"/>
                </a:lnTo>
                <a:lnTo>
                  <a:pt x="1110449" y="247230"/>
                </a:lnTo>
                <a:lnTo>
                  <a:pt x="1123149" y="281889"/>
                </a:lnTo>
                <a:lnTo>
                  <a:pt x="1127175" y="321259"/>
                </a:lnTo>
                <a:lnTo>
                  <a:pt x="1127175" y="144729"/>
                </a:lnTo>
                <a:lnTo>
                  <a:pt x="1111783" y="138658"/>
                </a:lnTo>
                <a:lnTo>
                  <a:pt x="1059827" y="132511"/>
                </a:lnTo>
                <a:lnTo>
                  <a:pt x="1012253" y="136982"/>
                </a:lnTo>
                <a:lnTo>
                  <a:pt x="970229" y="150050"/>
                </a:lnTo>
                <a:lnTo>
                  <a:pt x="934402" y="171119"/>
                </a:lnTo>
                <a:lnTo>
                  <a:pt x="905408" y="199644"/>
                </a:lnTo>
                <a:lnTo>
                  <a:pt x="883894" y="235051"/>
                </a:lnTo>
                <a:lnTo>
                  <a:pt x="870508" y="276745"/>
                </a:lnTo>
                <a:lnTo>
                  <a:pt x="865911" y="324192"/>
                </a:lnTo>
                <a:lnTo>
                  <a:pt x="872426" y="378625"/>
                </a:lnTo>
                <a:lnTo>
                  <a:pt x="890930" y="424548"/>
                </a:lnTo>
                <a:lnTo>
                  <a:pt x="919848" y="461340"/>
                </a:lnTo>
                <a:lnTo>
                  <a:pt x="957580" y="488378"/>
                </a:lnTo>
                <a:lnTo>
                  <a:pt x="1002538" y="505066"/>
                </a:lnTo>
                <a:lnTo>
                  <a:pt x="1053160" y="510755"/>
                </a:lnTo>
                <a:lnTo>
                  <a:pt x="1053909" y="510755"/>
                </a:lnTo>
                <a:lnTo>
                  <a:pt x="1094740" y="507009"/>
                </a:lnTo>
                <a:lnTo>
                  <a:pt x="1133703" y="495655"/>
                </a:lnTo>
                <a:lnTo>
                  <a:pt x="1169187" y="476491"/>
                </a:lnTo>
                <a:lnTo>
                  <a:pt x="1199578" y="449364"/>
                </a:lnTo>
                <a:lnTo>
                  <a:pt x="1223276" y="414070"/>
                </a:lnTo>
                <a:lnTo>
                  <a:pt x="1238669" y="370433"/>
                </a:lnTo>
                <a:lnTo>
                  <a:pt x="1244155" y="318274"/>
                </a:lnTo>
                <a:close/>
              </a:path>
              <a:path w="1576070" h="511175">
                <a:moveTo>
                  <a:pt x="1575854" y="146558"/>
                </a:moveTo>
                <a:lnTo>
                  <a:pt x="1556600" y="140614"/>
                </a:lnTo>
                <a:lnTo>
                  <a:pt x="1535125" y="136194"/>
                </a:lnTo>
                <a:lnTo>
                  <a:pt x="1512557" y="133451"/>
                </a:lnTo>
                <a:lnTo>
                  <a:pt x="1489964" y="132499"/>
                </a:lnTo>
                <a:lnTo>
                  <a:pt x="1436077" y="137604"/>
                </a:lnTo>
                <a:lnTo>
                  <a:pt x="1389964" y="152133"/>
                </a:lnTo>
                <a:lnTo>
                  <a:pt x="1351838" y="174917"/>
                </a:lnTo>
                <a:lnTo>
                  <a:pt x="1321866" y="204762"/>
                </a:lnTo>
                <a:lnTo>
                  <a:pt x="1300238" y="240499"/>
                </a:lnTo>
                <a:lnTo>
                  <a:pt x="1287132" y="280949"/>
                </a:lnTo>
                <a:lnTo>
                  <a:pt x="1282712" y="324942"/>
                </a:lnTo>
                <a:lnTo>
                  <a:pt x="1287195" y="371144"/>
                </a:lnTo>
                <a:lnTo>
                  <a:pt x="1300264" y="411645"/>
                </a:lnTo>
                <a:lnTo>
                  <a:pt x="1321346" y="445947"/>
                </a:lnTo>
                <a:lnTo>
                  <a:pt x="1349870" y="473532"/>
                </a:lnTo>
                <a:lnTo>
                  <a:pt x="1385277" y="493864"/>
                </a:lnTo>
                <a:lnTo>
                  <a:pt x="1426984" y="506450"/>
                </a:lnTo>
                <a:lnTo>
                  <a:pt x="1474431" y="510755"/>
                </a:lnTo>
                <a:lnTo>
                  <a:pt x="1505470" y="509460"/>
                </a:lnTo>
                <a:lnTo>
                  <a:pt x="1556994" y="500468"/>
                </a:lnTo>
                <a:lnTo>
                  <a:pt x="1561782" y="410832"/>
                </a:lnTo>
                <a:lnTo>
                  <a:pt x="1548282" y="415810"/>
                </a:lnTo>
                <a:lnTo>
                  <a:pt x="1533194" y="419531"/>
                </a:lnTo>
                <a:lnTo>
                  <a:pt x="1516278" y="421868"/>
                </a:lnTo>
                <a:lnTo>
                  <a:pt x="1497355" y="422681"/>
                </a:lnTo>
                <a:lnTo>
                  <a:pt x="1458760" y="416090"/>
                </a:lnTo>
                <a:lnTo>
                  <a:pt x="1427226" y="396582"/>
                </a:lnTo>
                <a:lnTo>
                  <a:pt x="1405966" y="364591"/>
                </a:lnTo>
                <a:lnTo>
                  <a:pt x="1398155" y="320522"/>
                </a:lnTo>
                <a:lnTo>
                  <a:pt x="1404683" y="279692"/>
                </a:lnTo>
                <a:lnTo>
                  <a:pt x="1424178" y="247599"/>
                </a:lnTo>
                <a:lnTo>
                  <a:pt x="1454924" y="226606"/>
                </a:lnTo>
                <a:lnTo>
                  <a:pt x="1495171" y="219087"/>
                </a:lnTo>
                <a:lnTo>
                  <a:pt x="1515630" y="219989"/>
                </a:lnTo>
                <a:lnTo>
                  <a:pt x="1532737" y="222427"/>
                </a:lnTo>
                <a:lnTo>
                  <a:pt x="1546796" y="225971"/>
                </a:lnTo>
                <a:lnTo>
                  <a:pt x="1558086" y="230212"/>
                </a:lnTo>
                <a:lnTo>
                  <a:pt x="1575854" y="146558"/>
                </a:lnTo>
                <a:close/>
              </a:path>
            </a:pathLst>
          </a:custGeom>
          <a:solidFill>
            <a:srgbClr val="000000"/>
          </a:solidFill>
        </p:spPr>
        <p:txBody>
          <a:bodyPr wrap="square" lIns="0" tIns="0" rIns="0" bIns="0" rtlCol="0"/>
          <a:lstStyle/>
          <a:p>
            <a:endParaRPr sz="1092"/>
          </a:p>
        </p:txBody>
      </p:sp>
      <p:sp>
        <p:nvSpPr>
          <p:cNvPr id="12" name="object 3">
            <a:extLst>
              <a:ext uri="{FF2B5EF4-FFF2-40B4-BE49-F238E27FC236}">
                <a16:creationId xmlns:a16="http://schemas.microsoft.com/office/drawing/2014/main" id="{AB72D184-1BCC-8E4D-AB97-E7C9B55D20C7}"/>
              </a:ext>
            </a:extLst>
          </p:cNvPr>
          <p:cNvSpPr/>
          <p:nvPr userDrawn="1"/>
        </p:nvSpPr>
        <p:spPr>
          <a:xfrm>
            <a:off x="1462952" y="6212763"/>
            <a:ext cx="229515" cy="284948"/>
          </a:xfrm>
          <a:custGeom>
            <a:avLst/>
            <a:gdLst/>
            <a:ahLst/>
            <a:cxnLst/>
            <a:rect l="l" t="t" r="r" b="b"/>
            <a:pathLst>
              <a:path w="378460" h="469900">
                <a:moveTo>
                  <a:pt x="377967" y="0"/>
                </a:moveTo>
                <a:lnTo>
                  <a:pt x="273688" y="0"/>
                </a:lnTo>
                <a:lnTo>
                  <a:pt x="273688" y="266117"/>
                </a:lnTo>
                <a:lnTo>
                  <a:pt x="268116" y="319317"/>
                </a:lnTo>
                <a:lnTo>
                  <a:pt x="251744" y="356757"/>
                </a:lnTo>
                <a:lnTo>
                  <a:pt x="225083" y="378889"/>
                </a:lnTo>
                <a:lnTo>
                  <a:pt x="188643" y="386166"/>
                </a:lnTo>
                <a:lnTo>
                  <a:pt x="152992" y="378600"/>
                </a:lnTo>
                <a:lnTo>
                  <a:pt x="126738" y="355987"/>
                </a:lnTo>
                <a:lnTo>
                  <a:pt x="110518" y="318451"/>
                </a:lnTo>
                <a:lnTo>
                  <a:pt x="104970" y="266117"/>
                </a:lnTo>
                <a:lnTo>
                  <a:pt x="104970" y="0"/>
                </a:lnTo>
                <a:lnTo>
                  <a:pt x="0" y="0"/>
                </a:lnTo>
                <a:lnTo>
                  <a:pt x="0" y="257897"/>
                </a:lnTo>
                <a:lnTo>
                  <a:pt x="4140" y="316080"/>
                </a:lnTo>
                <a:lnTo>
                  <a:pt x="16320" y="364420"/>
                </a:lnTo>
                <a:lnTo>
                  <a:pt x="36180" y="403244"/>
                </a:lnTo>
                <a:lnTo>
                  <a:pt x="63360" y="432875"/>
                </a:lnTo>
                <a:lnTo>
                  <a:pt x="97498" y="453638"/>
                </a:lnTo>
                <a:lnTo>
                  <a:pt x="138234" y="465858"/>
                </a:lnTo>
                <a:lnTo>
                  <a:pt x="185209" y="469860"/>
                </a:lnTo>
                <a:lnTo>
                  <a:pt x="233897" y="465682"/>
                </a:lnTo>
                <a:lnTo>
                  <a:pt x="276216" y="453068"/>
                </a:lnTo>
                <a:lnTo>
                  <a:pt x="311756" y="431899"/>
                </a:lnTo>
                <a:lnTo>
                  <a:pt x="340111" y="402056"/>
                </a:lnTo>
                <a:lnTo>
                  <a:pt x="360870" y="363417"/>
                </a:lnTo>
                <a:lnTo>
                  <a:pt x="373625" y="315865"/>
                </a:lnTo>
                <a:lnTo>
                  <a:pt x="377967" y="259280"/>
                </a:lnTo>
                <a:lnTo>
                  <a:pt x="377967" y="0"/>
                </a:lnTo>
                <a:close/>
              </a:path>
            </a:pathLst>
          </a:custGeom>
          <a:solidFill>
            <a:srgbClr val="000000"/>
          </a:solidFill>
        </p:spPr>
        <p:txBody>
          <a:bodyPr wrap="square" lIns="0" tIns="0" rIns="0" bIns="0" rtlCol="0"/>
          <a:lstStyle/>
          <a:p>
            <a:endParaRPr sz="1092"/>
          </a:p>
        </p:txBody>
      </p:sp>
      <p:grpSp>
        <p:nvGrpSpPr>
          <p:cNvPr id="13" name="object 4">
            <a:extLst>
              <a:ext uri="{FF2B5EF4-FFF2-40B4-BE49-F238E27FC236}">
                <a16:creationId xmlns:a16="http://schemas.microsoft.com/office/drawing/2014/main" id="{A2800012-DA06-CF45-A47A-D4B30EA37B75}"/>
              </a:ext>
            </a:extLst>
          </p:cNvPr>
          <p:cNvGrpSpPr/>
          <p:nvPr userDrawn="1"/>
        </p:nvGrpSpPr>
        <p:grpSpPr>
          <a:xfrm>
            <a:off x="1723953" y="6135384"/>
            <a:ext cx="259167" cy="362346"/>
            <a:chOff x="2842727" y="10117702"/>
            <a:chExt cx="427355" cy="597535"/>
          </a:xfrm>
        </p:grpSpPr>
        <p:sp>
          <p:nvSpPr>
            <p:cNvPr id="14" name="object 5">
              <a:extLst>
                <a:ext uri="{FF2B5EF4-FFF2-40B4-BE49-F238E27FC236}">
                  <a16:creationId xmlns:a16="http://schemas.microsoft.com/office/drawing/2014/main" id="{039AC548-D805-B546-AF98-3B421C054969}"/>
                </a:ext>
              </a:extLst>
            </p:cNvPr>
            <p:cNvSpPr/>
            <p:nvPr/>
          </p:nvSpPr>
          <p:spPr>
            <a:xfrm>
              <a:off x="2842727" y="10237764"/>
              <a:ext cx="366395" cy="477520"/>
            </a:xfrm>
            <a:custGeom>
              <a:avLst/>
              <a:gdLst/>
              <a:ahLst/>
              <a:cxnLst/>
              <a:rect l="l" t="t" r="r" b="b"/>
              <a:pathLst>
                <a:path w="366394" h="477520">
                  <a:moveTo>
                    <a:pt x="252421" y="0"/>
                  </a:moveTo>
                  <a:lnTo>
                    <a:pt x="206913" y="3226"/>
                  </a:lnTo>
                  <a:lnTo>
                    <a:pt x="164136" y="12810"/>
                  </a:lnTo>
                  <a:lnTo>
                    <a:pt x="124791" y="28603"/>
                  </a:lnTo>
                  <a:lnTo>
                    <a:pt x="89578" y="50459"/>
                  </a:lnTo>
                  <a:lnTo>
                    <a:pt x="59197" y="78232"/>
                  </a:lnTo>
                  <a:lnTo>
                    <a:pt x="34348" y="111776"/>
                  </a:lnTo>
                  <a:lnTo>
                    <a:pt x="15732" y="150943"/>
                  </a:lnTo>
                  <a:lnTo>
                    <a:pt x="4049" y="195587"/>
                  </a:lnTo>
                  <a:lnTo>
                    <a:pt x="0" y="245563"/>
                  </a:lnTo>
                  <a:lnTo>
                    <a:pt x="3849" y="293331"/>
                  </a:lnTo>
                  <a:lnTo>
                    <a:pt x="15359" y="337340"/>
                  </a:lnTo>
                  <a:lnTo>
                    <a:pt x="34475" y="376785"/>
                  </a:lnTo>
                  <a:lnTo>
                    <a:pt x="61138" y="410861"/>
                  </a:lnTo>
                  <a:lnTo>
                    <a:pt x="95292" y="438765"/>
                  </a:lnTo>
                  <a:lnTo>
                    <a:pt x="136882" y="459692"/>
                  </a:lnTo>
                  <a:lnTo>
                    <a:pt x="185849" y="472838"/>
                  </a:lnTo>
                  <a:lnTo>
                    <a:pt x="242139" y="477399"/>
                  </a:lnTo>
                  <a:lnTo>
                    <a:pt x="281711" y="475535"/>
                  </a:lnTo>
                  <a:lnTo>
                    <a:pt x="315367" y="470716"/>
                  </a:lnTo>
                  <a:lnTo>
                    <a:pt x="342072" y="464093"/>
                  </a:lnTo>
                  <a:lnTo>
                    <a:pt x="360795" y="456823"/>
                  </a:lnTo>
                  <a:lnTo>
                    <a:pt x="345036" y="375213"/>
                  </a:lnTo>
                  <a:lnTo>
                    <a:pt x="327174" y="381031"/>
                  </a:lnTo>
                  <a:lnTo>
                    <a:pt x="305583" y="385825"/>
                  </a:lnTo>
                  <a:lnTo>
                    <a:pt x="281936" y="389081"/>
                  </a:lnTo>
                  <a:lnTo>
                    <a:pt x="257908" y="390281"/>
                  </a:lnTo>
                  <a:lnTo>
                    <a:pt x="206680" y="383477"/>
                  </a:lnTo>
                  <a:lnTo>
                    <a:pt x="165463" y="363832"/>
                  </a:lnTo>
                  <a:lnTo>
                    <a:pt x="135046" y="332499"/>
                  </a:lnTo>
                  <a:lnTo>
                    <a:pt x="116217" y="290629"/>
                  </a:lnTo>
                  <a:lnTo>
                    <a:pt x="109766" y="239374"/>
                  </a:lnTo>
                  <a:lnTo>
                    <a:pt x="117134" y="183960"/>
                  </a:lnTo>
                  <a:lnTo>
                    <a:pt x="137767" y="141083"/>
                  </a:lnTo>
                  <a:lnTo>
                    <a:pt x="169464" y="110615"/>
                  </a:lnTo>
                  <a:lnTo>
                    <a:pt x="210018" y="92429"/>
                  </a:lnTo>
                  <a:lnTo>
                    <a:pt x="257227" y="86395"/>
                  </a:lnTo>
                  <a:lnTo>
                    <a:pt x="283580" y="87824"/>
                  </a:lnTo>
                  <a:lnTo>
                    <a:pt x="307041" y="91638"/>
                  </a:lnTo>
                  <a:lnTo>
                    <a:pt x="327548" y="97129"/>
                  </a:lnTo>
                  <a:lnTo>
                    <a:pt x="345036" y="103588"/>
                  </a:lnTo>
                  <a:lnTo>
                    <a:pt x="366302" y="20575"/>
                  </a:lnTo>
                  <a:lnTo>
                    <a:pt x="348314" y="13309"/>
                  </a:lnTo>
                  <a:lnTo>
                    <a:pt x="322736" y="6686"/>
                  </a:lnTo>
                  <a:lnTo>
                    <a:pt x="290470" y="1864"/>
                  </a:lnTo>
                  <a:lnTo>
                    <a:pt x="252421" y="0"/>
                  </a:lnTo>
                  <a:close/>
                </a:path>
              </a:pathLst>
            </a:custGeom>
            <a:solidFill>
              <a:srgbClr val="000000"/>
            </a:solidFill>
          </p:spPr>
          <p:txBody>
            <a:bodyPr wrap="square" lIns="0" tIns="0" rIns="0" bIns="0" rtlCol="0"/>
            <a:lstStyle/>
            <a:p>
              <a:endParaRPr sz="1092"/>
            </a:p>
          </p:txBody>
        </p:sp>
        <p:pic>
          <p:nvPicPr>
            <p:cNvPr id="15" name="object 6">
              <a:extLst>
                <a:ext uri="{FF2B5EF4-FFF2-40B4-BE49-F238E27FC236}">
                  <a16:creationId xmlns:a16="http://schemas.microsoft.com/office/drawing/2014/main" id="{DAA5A1C9-3FFD-F741-93B2-F1CDA55129CC}"/>
                </a:ext>
              </a:extLst>
            </p:cNvPr>
            <p:cNvPicPr/>
            <p:nvPr/>
          </p:nvPicPr>
          <p:blipFill>
            <a:blip r:embed="rId2" cstate="email">
              <a:extLst>
                <a:ext uri="{28A0092B-C50C-407E-A947-70E740481C1C}">
                  <a14:useLocalDpi xmlns:a14="http://schemas.microsoft.com/office/drawing/2010/main"/>
                </a:ext>
              </a:extLst>
            </a:blip>
            <a:stretch>
              <a:fillRect/>
            </a:stretch>
          </p:blipFill>
          <p:spPr>
            <a:xfrm>
              <a:off x="3157442" y="10117702"/>
              <a:ext cx="112300" cy="112268"/>
            </a:xfrm>
            <a:prstGeom prst="rect">
              <a:avLst/>
            </a:prstGeom>
          </p:spPr>
        </p:pic>
      </p:grpSp>
      <p:sp>
        <p:nvSpPr>
          <p:cNvPr id="16" name="object 7">
            <a:extLst>
              <a:ext uri="{FF2B5EF4-FFF2-40B4-BE49-F238E27FC236}">
                <a16:creationId xmlns:a16="http://schemas.microsoft.com/office/drawing/2014/main" id="{2AF2BE2F-4D9A-CF4D-AF78-BAD6CC1B2837}"/>
              </a:ext>
            </a:extLst>
          </p:cNvPr>
          <p:cNvSpPr/>
          <p:nvPr userDrawn="1"/>
        </p:nvSpPr>
        <p:spPr>
          <a:xfrm>
            <a:off x="10819314" y="397869"/>
            <a:ext cx="1360529" cy="643058"/>
          </a:xfrm>
          <a:custGeom>
            <a:avLst/>
            <a:gdLst/>
            <a:ahLst/>
            <a:cxnLst/>
            <a:rect l="l" t="t" r="r" b="b"/>
            <a:pathLst>
              <a:path w="2243455" h="1060450">
                <a:moveTo>
                  <a:pt x="2243429" y="0"/>
                </a:moveTo>
                <a:lnTo>
                  <a:pt x="0" y="0"/>
                </a:lnTo>
                <a:lnTo>
                  <a:pt x="0" y="1059999"/>
                </a:lnTo>
                <a:lnTo>
                  <a:pt x="2243429" y="1059999"/>
                </a:lnTo>
                <a:lnTo>
                  <a:pt x="2243429" y="0"/>
                </a:lnTo>
                <a:close/>
              </a:path>
            </a:pathLst>
          </a:custGeom>
          <a:solidFill>
            <a:srgbClr val="257CE1"/>
          </a:solidFill>
        </p:spPr>
        <p:txBody>
          <a:bodyPr wrap="square" lIns="0" tIns="0" rIns="0" bIns="0" rtlCol="0"/>
          <a:lstStyle/>
          <a:p>
            <a:endParaRPr sz="1092"/>
          </a:p>
        </p:txBody>
      </p:sp>
      <p:sp>
        <p:nvSpPr>
          <p:cNvPr id="18" name="Marcador de texto 17">
            <a:extLst>
              <a:ext uri="{FF2B5EF4-FFF2-40B4-BE49-F238E27FC236}">
                <a16:creationId xmlns:a16="http://schemas.microsoft.com/office/drawing/2014/main" id="{E6AC5AA0-C4FD-A742-898F-2F81DD6B4DF8}"/>
              </a:ext>
            </a:extLst>
          </p:cNvPr>
          <p:cNvSpPr>
            <a:spLocks noGrp="1"/>
          </p:cNvSpPr>
          <p:nvPr>
            <p:ph type="body" sz="quarter" idx="10"/>
          </p:nvPr>
        </p:nvSpPr>
        <p:spPr>
          <a:xfrm>
            <a:off x="441022" y="458108"/>
            <a:ext cx="10183655" cy="447927"/>
          </a:xfrm>
        </p:spPr>
        <p:txBody>
          <a:bodyPr/>
          <a:lstStyle>
            <a:lvl1pPr algn="r">
              <a:defRPr sz="2911" b="1">
                <a:latin typeface="Arial" panose="020B0604020202020204" pitchFamily="34" charset="0"/>
                <a:cs typeface="Arial" panose="020B0604020202020204" pitchFamily="34" charset="0"/>
              </a:defRPr>
            </a:lvl1pPr>
          </a:lstStyle>
          <a:p>
            <a:r>
              <a:rPr lang="es-ES" dirty="0"/>
              <a:t>Editar los estilos de texto del patrón</a:t>
            </a:r>
            <a:endParaRPr lang="es-CL" dirty="0"/>
          </a:p>
        </p:txBody>
      </p:sp>
    </p:spTree>
    <p:extLst>
      <p:ext uri="{BB962C8B-B14F-4D97-AF65-F5344CB8AC3E}">
        <p14:creationId xmlns:p14="http://schemas.microsoft.com/office/powerpoint/2010/main" val="284761882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10_Blank">
    <p:spTree>
      <p:nvGrpSpPr>
        <p:cNvPr id="1" name=""/>
        <p:cNvGrpSpPr/>
        <p:nvPr/>
      </p:nvGrpSpPr>
      <p:grpSpPr>
        <a:xfrm>
          <a:off x="0" y="0"/>
          <a:ext cx="0" cy="0"/>
          <a:chOff x="0" y="0"/>
          <a:chExt cx="0" cy="0"/>
        </a:xfrm>
      </p:grpSpPr>
      <p:sp>
        <p:nvSpPr>
          <p:cNvPr id="11" name="object 2">
            <a:extLst>
              <a:ext uri="{FF2B5EF4-FFF2-40B4-BE49-F238E27FC236}">
                <a16:creationId xmlns:a16="http://schemas.microsoft.com/office/drawing/2014/main" id="{248CA032-B7CF-AC47-80C3-3DC0FECADE87}"/>
              </a:ext>
            </a:extLst>
          </p:cNvPr>
          <p:cNvSpPr/>
          <p:nvPr userDrawn="1"/>
        </p:nvSpPr>
        <p:spPr>
          <a:xfrm>
            <a:off x="441022" y="6186690"/>
            <a:ext cx="955797" cy="309977"/>
          </a:xfrm>
          <a:custGeom>
            <a:avLst/>
            <a:gdLst/>
            <a:ahLst/>
            <a:cxnLst/>
            <a:rect l="l" t="t" r="r" b="b"/>
            <a:pathLst>
              <a:path w="1576070" h="511175">
                <a:moveTo>
                  <a:pt x="441172" y="241312"/>
                </a:moveTo>
                <a:lnTo>
                  <a:pt x="435267" y="179641"/>
                </a:lnTo>
                <a:lnTo>
                  <a:pt x="418414" y="127673"/>
                </a:lnTo>
                <a:lnTo>
                  <a:pt x="392747" y="86601"/>
                </a:lnTo>
                <a:lnTo>
                  <a:pt x="391845" y="85153"/>
                </a:lnTo>
                <a:lnTo>
                  <a:pt x="356819" y="51803"/>
                </a:lnTo>
                <a:lnTo>
                  <a:pt x="322008" y="30734"/>
                </a:lnTo>
                <a:lnTo>
                  <a:pt x="322008" y="245008"/>
                </a:lnTo>
                <a:lnTo>
                  <a:pt x="316547" y="299389"/>
                </a:lnTo>
                <a:lnTo>
                  <a:pt x="300736" y="343433"/>
                </a:lnTo>
                <a:lnTo>
                  <a:pt x="275463" y="377329"/>
                </a:lnTo>
                <a:lnTo>
                  <a:pt x="241617" y="401231"/>
                </a:lnTo>
                <a:lnTo>
                  <a:pt x="200088" y="415315"/>
                </a:lnTo>
                <a:lnTo>
                  <a:pt x="151752" y="419722"/>
                </a:lnTo>
                <a:lnTo>
                  <a:pt x="141351" y="419684"/>
                </a:lnTo>
                <a:lnTo>
                  <a:pt x="130746" y="419442"/>
                </a:lnTo>
                <a:lnTo>
                  <a:pt x="120827" y="418769"/>
                </a:lnTo>
                <a:lnTo>
                  <a:pt x="112496" y="417474"/>
                </a:lnTo>
                <a:lnTo>
                  <a:pt x="112496" y="91033"/>
                </a:lnTo>
                <a:lnTo>
                  <a:pt x="121119" y="89408"/>
                </a:lnTo>
                <a:lnTo>
                  <a:pt x="132499" y="87985"/>
                </a:lnTo>
                <a:lnTo>
                  <a:pt x="146659" y="86982"/>
                </a:lnTo>
                <a:lnTo>
                  <a:pt x="163601" y="86601"/>
                </a:lnTo>
                <a:lnTo>
                  <a:pt x="209257" y="90881"/>
                </a:lnTo>
                <a:lnTo>
                  <a:pt x="248094" y="103809"/>
                </a:lnTo>
                <a:lnTo>
                  <a:pt x="279450" y="125552"/>
                </a:lnTo>
                <a:lnTo>
                  <a:pt x="302653" y="156235"/>
                </a:lnTo>
                <a:lnTo>
                  <a:pt x="317055" y="196011"/>
                </a:lnTo>
                <a:lnTo>
                  <a:pt x="322008" y="245008"/>
                </a:lnTo>
                <a:lnTo>
                  <a:pt x="322008" y="30734"/>
                </a:lnTo>
                <a:lnTo>
                  <a:pt x="318211" y="28422"/>
                </a:lnTo>
                <a:lnTo>
                  <a:pt x="272313" y="12306"/>
                </a:lnTo>
                <a:lnTo>
                  <a:pt x="217411" y="2997"/>
                </a:lnTo>
                <a:lnTo>
                  <a:pt x="151752" y="0"/>
                </a:lnTo>
                <a:lnTo>
                  <a:pt x="110134" y="685"/>
                </a:lnTo>
                <a:lnTo>
                  <a:pt x="70319" y="2768"/>
                </a:lnTo>
                <a:lnTo>
                  <a:pt x="33286" y="6235"/>
                </a:lnTo>
                <a:lnTo>
                  <a:pt x="0" y="11099"/>
                </a:lnTo>
                <a:lnTo>
                  <a:pt x="0" y="500392"/>
                </a:lnTo>
                <a:lnTo>
                  <a:pt x="23342" y="503123"/>
                </a:lnTo>
                <a:lnTo>
                  <a:pt x="52374" y="505485"/>
                </a:lnTo>
                <a:lnTo>
                  <a:pt x="87236" y="507161"/>
                </a:lnTo>
                <a:lnTo>
                  <a:pt x="128054" y="507796"/>
                </a:lnTo>
                <a:lnTo>
                  <a:pt x="184556" y="505294"/>
                </a:lnTo>
                <a:lnTo>
                  <a:pt x="236435" y="497713"/>
                </a:lnTo>
                <a:lnTo>
                  <a:pt x="283171" y="484936"/>
                </a:lnTo>
                <a:lnTo>
                  <a:pt x="324205" y="466864"/>
                </a:lnTo>
                <a:lnTo>
                  <a:pt x="359029" y="443407"/>
                </a:lnTo>
                <a:lnTo>
                  <a:pt x="382054" y="419722"/>
                </a:lnTo>
                <a:lnTo>
                  <a:pt x="385749" y="415925"/>
                </a:lnTo>
                <a:lnTo>
                  <a:pt x="408393" y="382181"/>
                </a:lnTo>
                <a:lnTo>
                  <a:pt x="425894" y="341972"/>
                </a:lnTo>
                <a:lnTo>
                  <a:pt x="437172" y="295097"/>
                </a:lnTo>
                <a:lnTo>
                  <a:pt x="441172" y="241312"/>
                </a:lnTo>
                <a:close/>
              </a:path>
              <a:path w="1576070" h="511175">
                <a:moveTo>
                  <a:pt x="827582" y="502602"/>
                </a:moveTo>
                <a:lnTo>
                  <a:pt x="826503" y="478307"/>
                </a:lnTo>
                <a:lnTo>
                  <a:pt x="825550" y="450888"/>
                </a:lnTo>
                <a:lnTo>
                  <a:pt x="824865" y="420268"/>
                </a:lnTo>
                <a:lnTo>
                  <a:pt x="824611" y="386397"/>
                </a:lnTo>
                <a:lnTo>
                  <a:pt x="824611" y="140639"/>
                </a:lnTo>
                <a:lnTo>
                  <a:pt x="712089" y="140639"/>
                </a:lnTo>
                <a:lnTo>
                  <a:pt x="712089" y="365671"/>
                </a:lnTo>
                <a:lnTo>
                  <a:pt x="710641" y="373811"/>
                </a:lnTo>
                <a:lnTo>
                  <a:pt x="688695" y="406768"/>
                </a:lnTo>
                <a:lnTo>
                  <a:pt x="651395" y="419722"/>
                </a:lnTo>
                <a:lnTo>
                  <a:pt x="625627" y="413918"/>
                </a:lnTo>
                <a:lnTo>
                  <a:pt x="607910" y="397230"/>
                </a:lnTo>
                <a:lnTo>
                  <a:pt x="597687" y="370674"/>
                </a:lnTo>
                <a:lnTo>
                  <a:pt x="594398" y="335330"/>
                </a:lnTo>
                <a:lnTo>
                  <a:pt x="594398" y="140639"/>
                </a:lnTo>
                <a:lnTo>
                  <a:pt x="481888" y="140639"/>
                </a:lnTo>
                <a:lnTo>
                  <a:pt x="481888" y="353072"/>
                </a:lnTo>
                <a:lnTo>
                  <a:pt x="488022" y="412394"/>
                </a:lnTo>
                <a:lnTo>
                  <a:pt x="505383" y="456869"/>
                </a:lnTo>
                <a:lnTo>
                  <a:pt x="532409" y="487451"/>
                </a:lnTo>
                <a:lnTo>
                  <a:pt x="567537" y="505091"/>
                </a:lnTo>
                <a:lnTo>
                  <a:pt x="609206" y="510768"/>
                </a:lnTo>
                <a:lnTo>
                  <a:pt x="652399" y="504634"/>
                </a:lnTo>
                <a:lnTo>
                  <a:pt x="684987" y="489483"/>
                </a:lnTo>
                <a:lnTo>
                  <a:pt x="707986" y="470154"/>
                </a:lnTo>
                <a:lnTo>
                  <a:pt x="722452" y="451535"/>
                </a:lnTo>
                <a:lnTo>
                  <a:pt x="724674" y="451535"/>
                </a:lnTo>
                <a:lnTo>
                  <a:pt x="729869" y="502602"/>
                </a:lnTo>
                <a:lnTo>
                  <a:pt x="827582" y="502602"/>
                </a:lnTo>
                <a:close/>
              </a:path>
              <a:path w="1576070" h="511175">
                <a:moveTo>
                  <a:pt x="1244155" y="318274"/>
                </a:moveTo>
                <a:lnTo>
                  <a:pt x="1238161" y="266484"/>
                </a:lnTo>
                <a:lnTo>
                  <a:pt x="1220889" y="221424"/>
                </a:lnTo>
                <a:lnTo>
                  <a:pt x="1193355" y="184315"/>
                </a:lnTo>
                <a:lnTo>
                  <a:pt x="1156652" y="156324"/>
                </a:lnTo>
                <a:lnTo>
                  <a:pt x="1127175" y="144729"/>
                </a:lnTo>
                <a:lnTo>
                  <a:pt x="1127175" y="321259"/>
                </a:lnTo>
                <a:lnTo>
                  <a:pt x="1122210" y="365747"/>
                </a:lnTo>
                <a:lnTo>
                  <a:pt x="1107948" y="400088"/>
                </a:lnTo>
                <a:lnTo>
                  <a:pt x="1085354" y="422224"/>
                </a:lnTo>
                <a:lnTo>
                  <a:pt x="1055395" y="430072"/>
                </a:lnTo>
                <a:lnTo>
                  <a:pt x="1054658" y="430072"/>
                </a:lnTo>
                <a:lnTo>
                  <a:pt x="1023213" y="421817"/>
                </a:lnTo>
                <a:lnTo>
                  <a:pt x="1000252" y="399072"/>
                </a:lnTo>
                <a:lnTo>
                  <a:pt x="986155" y="364807"/>
                </a:lnTo>
                <a:lnTo>
                  <a:pt x="981367" y="322008"/>
                </a:lnTo>
                <a:lnTo>
                  <a:pt x="985443" y="282206"/>
                </a:lnTo>
                <a:lnTo>
                  <a:pt x="998397" y="247332"/>
                </a:lnTo>
                <a:lnTo>
                  <a:pt x="1021359" y="222580"/>
                </a:lnTo>
                <a:lnTo>
                  <a:pt x="1055395" y="213169"/>
                </a:lnTo>
                <a:lnTo>
                  <a:pt x="1088174" y="222580"/>
                </a:lnTo>
                <a:lnTo>
                  <a:pt x="1110449" y="247230"/>
                </a:lnTo>
                <a:lnTo>
                  <a:pt x="1123149" y="281889"/>
                </a:lnTo>
                <a:lnTo>
                  <a:pt x="1127175" y="321259"/>
                </a:lnTo>
                <a:lnTo>
                  <a:pt x="1127175" y="144729"/>
                </a:lnTo>
                <a:lnTo>
                  <a:pt x="1111783" y="138658"/>
                </a:lnTo>
                <a:lnTo>
                  <a:pt x="1059827" y="132511"/>
                </a:lnTo>
                <a:lnTo>
                  <a:pt x="1012253" y="136982"/>
                </a:lnTo>
                <a:lnTo>
                  <a:pt x="970229" y="150050"/>
                </a:lnTo>
                <a:lnTo>
                  <a:pt x="934402" y="171119"/>
                </a:lnTo>
                <a:lnTo>
                  <a:pt x="905408" y="199644"/>
                </a:lnTo>
                <a:lnTo>
                  <a:pt x="883894" y="235051"/>
                </a:lnTo>
                <a:lnTo>
                  <a:pt x="870508" y="276745"/>
                </a:lnTo>
                <a:lnTo>
                  <a:pt x="865911" y="324192"/>
                </a:lnTo>
                <a:lnTo>
                  <a:pt x="872426" y="378625"/>
                </a:lnTo>
                <a:lnTo>
                  <a:pt x="890930" y="424548"/>
                </a:lnTo>
                <a:lnTo>
                  <a:pt x="919848" y="461340"/>
                </a:lnTo>
                <a:lnTo>
                  <a:pt x="957580" y="488378"/>
                </a:lnTo>
                <a:lnTo>
                  <a:pt x="1002538" y="505066"/>
                </a:lnTo>
                <a:lnTo>
                  <a:pt x="1053160" y="510755"/>
                </a:lnTo>
                <a:lnTo>
                  <a:pt x="1053909" y="510755"/>
                </a:lnTo>
                <a:lnTo>
                  <a:pt x="1094740" y="507009"/>
                </a:lnTo>
                <a:lnTo>
                  <a:pt x="1133703" y="495655"/>
                </a:lnTo>
                <a:lnTo>
                  <a:pt x="1169187" y="476491"/>
                </a:lnTo>
                <a:lnTo>
                  <a:pt x="1199578" y="449364"/>
                </a:lnTo>
                <a:lnTo>
                  <a:pt x="1223276" y="414070"/>
                </a:lnTo>
                <a:lnTo>
                  <a:pt x="1238669" y="370433"/>
                </a:lnTo>
                <a:lnTo>
                  <a:pt x="1244155" y="318274"/>
                </a:lnTo>
                <a:close/>
              </a:path>
              <a:path w="1576070" h="511175">
                <a:moveTo>
                  <a:pt x="1575854" y="146558"/>
                </a:moveTo>
                <a:lnTo>
                  <a:pt x="1556600" y="140614"/>
                </a:lnTo>
                <a:lnTo>
                  <a:pt x="1535125" y="136194"/>
                </a:lnTo>
                <a:lnTo>
                  <a:pt x="1512557" y="133451"/>
                </a:lnTo>
                <a:lnTo>
                  <a:pt x="1489964" y="132499"/>
                </a:lnTo>
                <a:lnTo>
                  <a:pt x="1436077" y="137604"/>
                </a:lnTo>
                <a:lnTo>
                  <a:pt x="1389964" y="152133"/>
                </a:lnTo>
                <a:lnTo>
                  <a:pt x="1351838" y="174917"/>
                </a:lnTo>
                <a:lnTo>
                  <a:pt x="1321866" y="204762"/>
                </a:lnTo>
                <a:lnTo>
                  <a:pt x="1300238" y="240499"/>
                </a:lnTo>
                <a:lnTo>
                  <a:pt x="1287132" y="280949"/>
                </a:lnTo>
                <a:lnTo>
                  <a:pt x="1282712" y="324942"/>
                </a:lnTo>
                <a:lnTo>
                  <a:pt x="1287195" y="371144"/>
                </a:lnTo>
                <a:lnTo>
                  <a:pt x="1300264" y="411645"/>
                </a:lnTo>
                <a:lnTo>
                  <a:pt x="1321346" y="445947"/>
                </a:lnTo>
                <a:lnTo>
                  <a:pt x="1349870" y="473532"/>
                </a:lnTo>
                <a:lnTo>
                  <a:pt x="1385277" y="493864"/>
                </a:lnTo>
                <a:lnTo>
                  <a:pt x="1426984" y="506450"/>
                </a:lnTo>
                <a:lnTo>
                  <a:pt x="1474431" y="510755"/>
                </a:lnTo>
                <a:lnTo>
                  <a:pt x="1505470" y="509460"/>
                </a:lnTo>
                <a:lnTo>
                  <a:pt x="1556994" y="500468"/>
                </a:lnTo>
                <a:lnTo>
                  <a:pt x="1561782" y="410832"/>
                </a:lnTo>
                <a:lnTo>
                  <a:pt x="1548282" y="415810"/>
                </a:lnTo>
                <a:lnTo>
                  <a:pt x="1533194" y="419531"/>
                </a:lnTo>
                <a:lnTo>
                  <a:pt x="1516278" y="421868"/>
                </a:lnTo>
                <a:lnTo>
                  <a:pt x="1497355" y="422681"/>
                </a:lnTo>
                <a:lnTo>
                  <a:pt x="1458760" y="416090"/>
                </a:lnTo>
                <a:lnTo>
                  <a:pt x="1427226" y="396582"/>
                </a:lnTo>
                <a:lnTo>
                  <a:pt x="1405966" y="364591"/>
                </a:lnTo>
                <a:lnTo>
                  <a:pt x="1398155" y="320522"/>
                </a:lnTo>
                <a:lnTo>
                  <a:pt x="1404683" y="279692"/>
                </a:lnTo>
                <a:lnTo>
                  <a:pt x="1424178" y="247599"/>
                </a:lnTo>
                <a:lnTo>
                  <a:pt x="1454924" y="226606"/>
                </a:lnTo>
                <a:lnTo>
                  <a:pt x="1495171" y="219087"/>
                </a:lnTo>
                <a:lnTo>
                  <a:pt x="1515630" y="219989"/>
                </a:lnTo>
                <a:lnTo>
                  <a:pt x="1532737" y="222427"/>
                </a:lnTo>
                <a:lnTo>
                  <a:pt x="1546796" y="225971"/>
                </a:lnTo>
                <a:lnTo>
                  <a:pt x="1558086" y="230212"/>
                </a:lnTo>
                <a:lnTo>
                  <a:pt x="1575854" y="146558"/>
                </a:lnTo>
                <a:close/>
              </a:path>
            </a:pathLst>
          </a:custGeom>
          <a:solidFill>
            <a:srgbClr val="000000"/>
          </a:solidFill>
        </p:spPr>
        <p:txBody>
          <a:bodyPr wrap="square" lIns="0" tIns="0" rIns="0" bIns="0" rtlCol="0"/>
          <a:lstStyle/>
          <a:p>
            <a:endParaRPr sz="1092"/>
          </a:p>
        </p:txBody>
      </p:sp>
      <p:sp>
        <p:nvSpPr>
          <p:cNvPr id="12" name="object 3">
            <a:extLst>
              <a:ext uri="{FF2B5EF4-FFF2-40B4-BE49-F238E27FC236}">
                <a16:creationId xmlns:a16="http://schemas.microsoft.com/office/drawing/2014/main" id="{AB72D184-1BCC-8E4D-AB97-E7C9B55D20C7}"/>
              </a:ext>
            </a:extLst>
          </p:cNvPr>
          <p:cNvSpPr/>
          <p:nvPr userDrawn="1"/>
        </p:nvSpPr>
        <p:spPr>
          <a:xfrm>
            <a:off x="1462952" y="6212763"/>
            <a:ext cx="229515" cy="284948"/>
          </a:xfrm>
          <a:custGeom>
            <a:avLst/>
            <a:gdLst/>
            <a:ahLst/>
            <a:cxnLst/>
            <a:rect l="l" t="t" r="r" b="b"/>
            <a:pathLst>
              <a:path w="378460" h="469900">
                <a:moveTo>
                  <a:pt x="377967" y="0"/>
                </a:moveTo>
                <a:lnTo>
                  <a:pt x="273688" y="0"/>
                </a:lnTo>
                <a:lnTo>
                  <a:pt x="273688" y="266117"/>
                </a:lnTo>
                <a:lnTo>
                  <a:pt x="268116" y="319317"/>
                </a:lnTo>
                <a:lnTo>
                  <a:pt x="251744" y="356757"/>
                </a:lnTo>
                <a:lnTo>
                  <a:pt x="225083" y="378889"/>
                </a:lnTo>
                <a:lnTo>
                  <a:pt x="188643" y="386166"/>
                </a:lnTo>
                <a:lnTo>
                  <a:pt x="152992" y="378600"/>
                </a:lnTo>
                <a:lnTo>
                  <a:pt x="126738" y="355987"/>
                </a:lnTo>
                <a:lnTo>
                  <a:pt x="110518" y="318451"/>
                </a:lnTo>
                <a:lnTo>
                  <a:pt x="104970" y="266117"/>
                </a:lnTo>
                <a:lnTo>
                  <a:pt x="104970" y="0"/>
                </a:lnTo>
                <a:lnTo>
                  <a:pt x="0" y="0"/>
                </a:lnTo>
                <a:lnTo>
                  <a:pt x="0" y="257897"/>
                </a:lnTo>
                <a:lnTo>
                  <a:pt x="4140" y="316080"/>
                </a:lnTo>
                <a:lnTo>
                  <a:pt x="16320" y="364420"/>
                </a:lnTo>
                <a:lnTo>
                  <a:pt x="36180" y="403244"/>
                </a:lnTo>
                <a:lnTo>
                  <a:pt x="63360" y="432875"/>
                </a:lnTo>
                <a:lnTo>
                  <a:pt x="97498" y="453638"/>
                </a:lnTo>
                <a:lnTo>
                  <a:pt x="138234" y="465858"/>
                </a:lnTo>
                <a:lnTo>
                  <a:pt x="185209" y="469860"/>
                </a:lnTo>
                <a:lnTo>
                  <a:pt x="233897" y="465682"/>
                </a:lnTo>
                <a:lnTo>
                  <a:pt x="276216" y="453068"/>
                </a:lnTo>
                <a:lnTo>
                  <a:pt x="311756" y="431899"/>
                </a:lnTo>
                <a:lnTo>
                  <a:pt x="340111" y="402056"/>
                </a:lnTo>
                <a:lnTo>
                  <a:pt x="360870" y="363417"/>
                </a:lnTo>
                <a:lnTo>
                  <a:pt x="373625" y="315865"/>
                </a:lnTo>
                <a:lnTo>
                  <a:pt x="377967" y="259280"/>
                </a:lnTo>
                <a:lnTo>
                  <a:pt x="377967" y="0"/>
                </a:lnTo>
                <a:close/>
              </a:path>
            </a:pathLst>
          </a:custGeom>
          <a:solidFill>
            <a:srgbClr val="000000"/>
          </a:solidFill>
        </p:spPr>
        <p:txBody>
          <a:bodyPr wrap="square" lIns="0" tIns="0" rIns="0" bIns="0" rtlCol="0"/>
          <a:lstStyle/>
          <a:p>
            <a:endParaRPr sz="1092"/>
          </a:p>
        </p:txBody>
      </p:sp>
      <p:grpSp>
        <p:nvGrpSpPr>
          <p:cNvPr id="13" name="object 4">
            <a:extLst>
              <a:ext uri="{FF2B5EF4-FFF2-40B4-BE49-F238E27FC236}">
                <a16:creationId xmlns:a16="http://schemas.microsoft.com/office/drawing/2014/main" id="{A2800012-DA06-CF45-A47A-D4B30EA37B75}"/>
              </a:ext>
            </a:extLst>
          </p:cNvPr>
          <p:cNvGrpSpPr/>
          <p:nvPr userDrawn="1"/>
        </p:nvGrpSpPr>
        <p:grpSpPr>
          <a:xfrm>
            <a:off x="1723953" y="6135384"/>
            <a:ext cx="259167" cy="362346"/>
            <a:chOff x="2842727" y="10117702"/>
            <a:chExt cx="427355" cy="597535"/>
          </a:xfrm>
        </p:grpSpPr>
        <p:sp>
          <p:nvSpPr>
            <p:cNvPr id="14" name="object 5">
              <a:extLst>
                <a:ext uri="{FF2B5EF4-FFF2-40B4-BE49-F238E27FC236}">
                  <a16:creationId xmlns:a16="http://schemas.microsoft.com/office/drawing/2014/main" id="{039AC548-D805-B546-AF98-3B421C054969}"/>
                </a:ext>
              </a:extLst>
            </p:cNvPr>
            <p:cNvSpPr/>
            <p:nvPr/>
          </p:nvSpPr>
          <p:spPr>
            <a:xfrm>
              <a:off x="2842727" y="10237764"/>
              <a:ext cx="366395" cy="477520"/>
            </a:xfrm>
            <a:custGeom>
              <a:avLst/>
              <a:gdLst/>
              <a:ahLst/>
              <a:cxnLst/>
              <a:rect l="l" t="t" r="r" b="b"/>
              <a:pathLst>
                <a:path w="366394" h="477520">
                  <a:moveTo>
                    <a:pt x="252421" y="0"/>
                  </a:moveTo>
                  <a:lnTo>
                    <a:pt x="206913" y="3226"/>
                  </a:lnTo>
                  <a:lnTo>
                    <a:pt x="164136" y="12810"/>
                  </a:lnTo>
                  <a:lnTo>
                    <a:pt x="124791" y="28603"/>
                  </a:lnTo>
                  <a:lnTo>
                    <a:pt x="89578" y="50459"/>
                  </a:lnTo>
                  <a:lnTo>
                    <a:pt x="59197" y="78232"/>
                  </a:lnTo>
                  <a:lnTo>
                    <a:pt x="34348" y="111776"/>
                  </a:lnTo>
                  <a:lnTo>
                    <a:pt x="15732" y="150943"/>
                  </a:lnTo>
                  <a:lnTo>
                    <a:pt x="4049" y="195587"/>
                  </a:lnTo>
                  <a:lnTo>
                    <a:pt x="0" y="245563"/>
                  </a:lnTo>
                  <a:lnTo>
                    <a:pt x="3849" y="293331"/>
                  </a:lnTo>
                  <a:lnTo>
                    <a:pt x="15359" y="337340"/>
                  </a:lnTo>
                  <a:lnTo>
                    <a:pt x="34475" y="376785"/>
                  </a:lnTo>
                  <a:lnTo>
                    <a:pt x="61138" y="410861"/>
                  </a:lnTo>
                  <a:lnTo>
                    <a:pt x="95292" y="438765"/>
                  </a:lnTo>
                  <a:lnTo>
                    <a:pt x="136882" y="459692"/>
                  </a:lnTo>
                  <a:lnTo>
                    <a:pt x="185849" y="472838"/>
                  </a:lnTo>
                  <a:lnTo>
                    <a:pt x="242139" y="477399"/>
                  </a:lnTo>
                  <a:lnTo>
                    <a:pt x="281711" y="475535"/>
                  </a:lnTo>
                  <a:lnTo>
                    <a:pt x="315367" y="470716"/>
                  </a:lnTo>
                  <a:lnTo>
                    <a:pt x="342072" y="464093"/>
                  </a:lnTo>
                  <a:lnTo>
                    <a:pt x="360795" y="456823"/>
                  </a:lnTo>
                  <a:lnTo>
                    <a:pt x="345036" y="375213"/>
                  </a:lnTo>
                  <a:lnTo>
                    <a:pt x="327174" y="381031"/>
                  </a:lnTo>
                  <a:lnTo>
                    <a:pt x="305583" y="385825"/>
                  </a:lnTo>
                  <a:lnTo>
                    <a:pt x="281936" y="389081"/>
                  </a:lnTo>
                  <a:lnTo>
                    <a:pt x="257908" y="390281"/>
                  </a:lnTo>
                  <a:lnTo>
                    <a:pt x="206680" y="383477"/>
                  </a:lnTo>
                  <a:lnTo>
                    <a:pt x="165463" y="363832"/>
                  </a:lnTo>
                  <a:lnTo>
                    <a:pt x="135046" y="332499"/>
                  </a:lnTo>
                  <a:lnTo>
                    <a:pt x="116217" y="290629"/>
                  </a:lnTo>
                  <a:lnTo>
                    <a:pt x="109766" y="239374"/>
                  </a:lnTo>
                  <a:lnTo>
                    <a:pt x="117134" y="183960"/>
                  </a:lnTo>
                  <a:lnTo>
                    <a:pt x="137767" y="141083"/>
                  </a:lnTo>
                  <a:lnTo>
                    <a:pt x="169464" y="110615"/>
                  </a:lnTo>
                  <a:lnTo>
                    <a:pt x="210018" y="92429"/>
                  </a:lnTo>
                  <a:lnTo>
                    <a:pt x="257227" y="86395"/>
                  </a:lnTo>
                  <a:lnTo>
                    <a:pt x="283580" y="87824"/>
                  </a:lnTo>
                  <a:lnTo>
                    <a:pt x="307041" y="91638"/>
                  </a:lnTo>
                  <a:lnTo>
                    <a:pt x="327548" y="97129"/>
                  </a:lnTo>
                  <a:lnTo>
                    <a:pt x="345036" y="103588"/>
                  </a:lnTo>
                  <a:lnTo>
                    <a:pt x="366302" y="20575"/>
                  </a:lnTo>
                  <a:lnTo>
                    <a:pt x="348314" y="13309"/>
                  </a:lnTo>
                  <a:lnTo>
                    <a:pt x="322736" y="6686"/>
                  </a:lnTo>
                  <a:lnTo>
                    <a:pt x="290470" y="1864"/>
                  </a:lnTo>
                  <a:lnTo>
                    <a:pt x="252421" y="0"/>
                  </a:lnTo>
                  <a:close/>
                </a:path>
              </a:pathLst>
            </a:custGeom>
            <a:solidFill>
              <a:srgbClr val="000000"/>
            </a:solidFill>
          </p:spPr>
          <p:txBody>
            <a:bodyPr wrap="square" lIns="0" tIns="0" rIns="0" bIns="0" rtlCol="0"/>
            <a:lstStyle/>
            <a:p>
              <a:endParaRPr sz="1092"/>
            </a:p>
          </p:txBody>
        </p:sp>
        <p:pic>
          <p:nvPicPr>
            <p:cNvPr id="15" name="object 6">
              <a:extLst>
                <a:ext uri="{FF2B5EF4-FFF2-40B4-BE49-F238E27FC236}">
                  <a16:creationId xmlns:a16="http://schemas.microsoft.com/office/drawing/2014/main" id="{DAA5A1C9-3FFD-F741-93B2-F1CDA55129CC}"/>
                </a:ext>
              </a:extLst>
            </p:cNvPr>
            <p:cNvPicPr/>
            <p:nvPr/>
          </p:nvPicPr>
          <p:blipFill>
            <a:blip r:embed="rId2" cstate="email">
              <a:extLst>
                <a:ext uri="{28A0092B-C50C-407E-A947-70E740481C1C}">
                  <a14:useLocalDpi xmlns:a14="http://schemas.microsoft.com/office/drawing/2010/main"/>
                </a:ext>
              </a:extLst>
            </a:blip>
            <a:stretch>
              <a:fillRect/>
            </a:stretch>
          </p:blipFill>
          <p:spPr>
            <a:xfrm>
              <a:off x="3157442" y="10117702"/>
              <a:ext cx="112300" cy="112268"/>
            </a:xfrm>
            <a:prstGeom prst="rect">
              <a:avLst/>
            </a:prstGeom>
          </p:spPr>
        </p:pic>
      </p:grpSp>
      <p:sp>
        <p:nvSpPr>
          <p:cNvPr id="16" name="object 7">
            <a:extLst>
              <a:ext uri="{FF2B5EF4-FFF2-40B4-BE49-F238E27FC236}">
                <a16:creationId xmlns:a16="http://schemas.microsoft.com/office/drawing/2014/main" id="{2AF2BE2F-4D9A-CF4D-AF78-BAD6CC1B2837}"/>
              </a:ext>
            </a:extLst>
          </p:cNvPr>
          <p:cNvSpPr/>
          <p:nvPr userDrawn="1"/>
        </p:nvSpPr>
        <p:spPr>
          <a:xfrm>
            <a:off x="10819314" y="397869"/>
            <a:ext cx="1360529" cy="643058"/>
          </a:xfrm>
          <a:custGeom>
            <a:avLst/>
            <a:gdLst/>
            <a:ahLst/>
            <a:cxnLst/>
            <a:rect l="l" t="t" r="r" b="b"/>
            <a:pathLst>
              <a:path w="2243455" h="1060450">
                <a:moveTo>
                  <a:pt x="2243429" y="0"/>
                </a:moveTo>
                <a:lnTo>
                  <a:pt x="0" y="0"/>
                </a:lnTo>
                <a:lnTo>
                  <a:pt x="0" y="1059999"/>
                </a:lnTo>
                <a:lnTo>
                  <a:pt x="2243429" y="1059999"/>
                </a:lnTo>
                <a:lnTo>
                  <a:pt x="2243429" y="0"/>
                </a:lnTo>
                <a:close/>
              </a:path>
            </a:pathLst>
          </a:custGeom>
          <a:solidFill>
            <a:srgbClr val="257CE1"/>
          </a:solidFill>
        </p:spPr>
        <p:txBody>
          <a:bodyPr wrap="square" lIns="0" tIns="0" rIns="0" bIns="0" rtlCol="0"/>
          <a:lstStyle/>
          <a:p>
            <a:endParaRPr sz="1092"/>
          </a:p>
        </p:txBody>
      </p:sp>
      <p:sp>
        <p:nvSpPr>
          <p:cNvPr id="18" name="Marcador de texto 17">
            <a:extLst>
              <a:ext uri="{FF2B5EF4-FFF2-40B4-BE49-F238E27FC236}">
                <a16:creationId xmlns:a16="http://schemas.microsoft.com/office/drawing/2014/main" id="{E6AC5AA0-C4FD-A742-898F-2F81DD6B4DF8}"/>
              </a:ext>
            </a:extLst>
          </p:cNvPr>
          <p:cNvSpPr>
            <a:spLocks noGrp="1"/>
          </p:cNvSpPr>
          <p:nvPr>
            <p:ph type="body" sz="quarter" idx="10"/>
          </p:nvPr>
        </p:nvSpPr>
        <p:spPr>
          <a:xfrm>
            <a:off x="441022" y="458108"/>
            <a:ext cx="10183655" cy="447927"/>
          </a:xfrm>
        </p:spPr>
        <p:txBody>
          <a:bodyPr/>
          <a:lstStyle>
            <a:lvl1pPr algn="r">
              <a:defRPr sz="2911" b="1">
                <a:latin typeface="Arial" panose="020B0604020202020204" pitchFamily="34" charset="0"/>
                <a:cs typeface="Arial" panose="020B0604020202020204" pitchFamily="34" charset="0"/>
              </a:defRPr>
            </a:lvl1pPr>
          </a:lstStyle>
          <a:p>
            <a:r>
              <a:rPr lang="es-ES" dirty="0"/>
              <a:t>Editar los estilos de texto del patrón</a:t>
            </a:r>
            <a:endParaRPr lang="es-CL" dirty="0"/>
          </a:p>
        </p:txBody>
      </p:sp>
    </p:spTree>
    <p:extLst>
      <p:ext uri="{BB962C8B-B14F-4D97-AF65-F5344CB8AC3E}">
        <p14:creationId xmlns:p14="http://schemas.microsoft.com/office/powerpoint/2010/main" val="18394669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11_Blank">
    <p:spTree>
      <p:nvGrpSpPr>
        <p:cNvPr id="1" name=""/>
        <p:cNvGrpSpPr/>
        <p:nvPr/>
      </p:nvGrpSpPr>
      <p:grpSpPr>
        <a:xfrm>
          <a:off x="0" y="0"/>
          <a:ext cx="0" cy="0"/>
          <a:chOff x="0" y="0"/>
          <a:chExt cx="0" cy="0"/>
        </a:xfrm>
      </p:grpSpPr>
      <p:sp>
        <p:nvSpPr>
          <p:cNvPr id="11" name="object 2">
            <a:extLst>
              <a:ext uri="{FF2B5EF4-FFF2-40B4-BE49-F238E27FC236}">
                <a16:creationId xmlns:a16="http://schemas.microsoft.com/office/drawing/2014/main" id="{248CA032-B7CF-AC47-80C3-3DC0FECADE87}"/>
              </a:ext>
            </a:extLst>
          </p:cNvPr>
          <p:cNvSpPr/>
          <p:nvPr userDrawn="1"/>
        </p:nvSpPr>
        <p:spPr>
          <a:xfrm>
            <a:off x="441022" y="6186690"/>
            <a:ext cx="955797" cy="309977"/>
          </a:xfrm>
          <a:custGeom>
            <a:avLst/>
            <a:gdLst/>
            <a:ahLst/>
            <a:cxnLst/>
            <a:rect l="l" t="t" r="r" b="b"/>
            <a:pathLst>
              <a:path w="1576070" h="511175">
                <a:moveTo>
                  <a:pt x="441172" y="241312"/>
                </a:moveTo>
                <a:lnTo>
                  <a:pt x="435267" y="179641"/>
                </a:lnTo>
                <a:lnTo>
                  <a:pt x="418414" y="127673"/>
                </a:lnTo>
                <a:lnTo>
                  <a:pt x="392747" y="86601"/>
                </a:lnTo>
                <a:lnTo>
                  <a:pt x="391845" y="85153"/>
                </a:lnTo>
                <a:lnTo>
                  <a:pt x="356819" y="51803"/>
                </a:lnTo>
                <a:lnTo>
                  <a:pt x="322008" y="30734"/>
                </a:lnTo>
                <a:lnTo>
                  <a:pt x="322008" y="245008"/>
                </a:lnTo>
                <a:lnTo>
                  <a:pt x="316547" y="299389"/>
                </a:lnTo>
                <a:lnTo>
                  <a:pt x="300736" y="343433"/>
                </a:lnTo>
                <a:lnTo>
                  <a:pt x="275463" y="377329"/>
                </a:lnTo>
                <a:lnTo>
                  <a:pt x="241617" y="401231"/>
                </a:lnTo>
                <a:lnTo>
                  <a:pt x="200088" y="415315"/>
                </a:lnTo>
                <a:lnTo>
                  <a:pt x="151752" y="419722"/>
                </a:lnTo>
                <a:lnTo>
                  <a:pt x="141351" y="419684"/>
                </a:lnTo>
                <a:lnTo>
                  <a:pt x="130746" y="419442"/>
                </a:lnTo>
                <a:lnTo>
                  <a:pt x="120827" y="418769"/>
                </a:lnTo>
                <a:lnTo>
                  <a:pt x="112496" y="417474"/>
                </a:lnTo>
                <a:lnTo>
                  <a:pt x="112496" y="91033"/>
                </a:lnTo>
                <a:lnTo>
                  <a:pt x="121119" y="89408"/>
                </a:lnTo>
                <a:lnTo>
                  <a:pt x="132499" y="87985"/>
                </a:lnTo>
                <a:lnTo>
                  <a:pt x="146659" y="86982"/>
                </a:lnTo>
                <a:lnTo>
                  <a:pt x="163601" y="86601"/>
                </a:lnTo>
                <a:lnTo>
                  <a:pt x="209257" y="90881"/>
                </a:lnTo>
                <a:lnTo>
                  <a:pt x="248094" y="103809"/>
                </a:lnTo>
                <a:lnTo>
                  <a:pt x="279450" y="125552"/>
                </a:lnTo>
                <a:lnTo>
                  <a:pt x="302653" y="156235"/>
                </a:lnTo>
                <a:lnTo>
                  <a:pt x="317055" y="196011"/>
                </a:lnTo>
                <a:lnTo>
                  <a:pt x="322008" y="245008"/>
                </a:lnTo>
                <a:lnTo>
                  <a:pt x="322008" y="30734"/>
                </a:lnTo>
                <a:lnTo>
                  <a:pt x="318211" y="28422"/>
                </a:lnTo>
                <a:lnTo>
                  <a:pt x="272313" y="12306"/>
                </a:lnTo>
                <a:lnTo>
                  <a:pt x="217411" y="2997"/>
                </a:lnTo>
                <a:lnTo>
                  <a:pt x="151752" y="0"/>
                </a:lnTo>
                <a:lnTo>
                  <a:pt x="110134" y="685"/>
                </a:lnTo>
                <a:lnTo>
                  <a:pt x="70319" y="2768"/>
                </a:lnTo>
                <a:lnTo>
                  <a:pt x="33286" y="6235"/>
                </a:lnTo>
                <a:lnTo>
                  <a:pt x="0" y="11099"/>
                </a:lnTo>
                <a:lnTo>
                  <a:pt x="0" y="500392"/>
                </a:lnTo>
                <a:lnTo>
                  <a:pt x="23342" y="503123"/>
                </a:lnTo>
                <a:lnTo>
                  <a:pt x="52374" y="505485"/>
                </a:lnTo>
                <a:lnTo>
                  <a:pt x="87236" y="507161"/>
                </a:lnTo>
                <a:lnTo>
                  <a:pt x="128054" y="507796"/>
                </a:lnTo>
                <a:lnTo>
                  <a:pt x="184556" y="505294"/>
                </a:lnTo>
                <a:lnTo>
                  <a:pt x="236435" y="497713"/>
                </a:lnTo>
                <a:lnTo>
                  <a:pt x="283171" y="484936"/>
                </a:lnTo>
                <a:lnTo>
                  <a:pt x="324205" y="466864"/>
                </a:lnTo>
                <a:lnTo>
                  <a:pt x="359029" y="443407"/>
                </a:lnTo>
                <a:lnTo>
                  <a:pt x="382054" y="419722"/>
                </a:lnTo>
                <a:lnTo>
                  <a:pt x="385749" y="415925"/>
                </a:lnTo>
                <a:lnTo>
                  <a:pt x="408393" y="382181"/>
                </a:lnTo>
                <a:lnTo>
                  <a:pt x="425894" y="341972"/>
                </a:lnTo>
                <a:lnTo>
                  <a:pt x="437172" y="295097"/>
                </a:lnTo>
                <a:lnTo>
                  <a:pt x="441172" y="241312"/>
                </a:lnTo>
                <a:close/>
              </a:path>
              <a:path w="1576070" h="511175">
                <a:moveTo>
                  <a:pt x="827582" y="502602"/>
                </a:moveTo>
                <a:lnTo>
                  <a:pt x="826503" y="478307"/>
                </a:lnTo>
                <a:lnTo>
                  <a:pt x="825550" y="450888"/>
                </a:lnTo>
                <a:lnTo>
                  <a:pt x="824865" y="420268"/>
                </a:lnTo>
                <a:lnTo>
                  <a:pt x="824611" y="386397"/>
                </a:lnTo>
                <a:lnTo>
                  <a:pt x="824611" y="140639"/>
                </a:lnTo>
                <a:lnTo>
                  <a:pt x="712089" y="140639"/>
                </a:lnTo>
                <a:lnTo>
                  <a:pt x="712089" y="365671"/>
                </a:lnTo>
                <a:lnTo>
                  <a:pt x="710641" y="373811"/>
                </a:lnTo>
                <a:lnTo>
                  <a:pt x="688695" y="406768"/>
                </a:lnTo>
                <a:lnTo>
                  <a:pt x="651395" y="419722"/>
                </a:lnTo>
                <a:lnTo>
                  <a:pt x="625627" y="413918"/>
                </a:lnTo>
                <a:lnTo>
                  <a:pt x="607910" y="397230"/>
                </a:lnTo>
                <a:lnTo>
                  <a:pt x="597687" y="370674"/>
                </a:lnTo>
                <a:lnTo>
                  <a:pt x="594398" y="335330"/>
                </a:lnTo>
                <a:lnTo>
                  <a:pt x="594398" y="140639"/>
                </a:lnTo>
                <a:lnTo>
                  <a:pt x="481888" y="140639"/>
                </a:lnTo>
                <a:lnTo>
                  <a:pt x="481888" y="353072"/>
                </a:lnTo>
                <a:lnTo>
                  <a:pt x="488022" y="412394"/>
                </a:lnTo>
                <a:lnTo>
                  <a:pt x="505383" y="456869"/>
                </a:lnTo>
                <a:lnTo>
                  <a:pt x="532409" y="487451"/>
                </a:lnTo>
                <a:lnTo>
                  <a:pt x="567537" y="505091"/>
                </a:lnTo>
                <a:lnTo>
                  <a:pt x="609206" y="510768"/>
                </a:lnTo>
                <a:lnTo>
                  <a:pt x="652399" y="504634"/>
                </a:lnTo>
                <a:lnTo>
                  <a:pt x="684987" y="489483"/>
                </a:lnTo>
                <a:lnTo>
                  <a:pt x="707986" y="470154"/>
                </a:lnTo>
                <a:lnTo>
                  <a:pt x="722452" y="451535"/>
                </a:lnTo>
                <a:lnTo>
                  <a:pt x="724674" y="451535"/>
                </a:lnTo>
                <a:lnTo>
                  <a:pt x="729869" y="502602"/>
                </a:lnTo>
                <a:lnTo>
                  <a:pt x="827582" y="502602"/>
                </a:lnTo>
                <a:close/>
              </a:path>
              <a:path w="1576070" h="511175">
                <a:moveTo>
                  <a:pt x="1244155" y="318274"/>
                </a:moveTo>
                <a:lnTo>
                  <a:pt x="1238161" y="266484"/>
                </a:lnTo>
                <a:lnTo>
                  <a:pt x="1220889" y="221424"/>
                </a:lnTo>
                <a:lnTo>
                  <a:pt x="1193355" y="184315"/>
                </a:lnTo>
                <a:lnTo>
                  <a:pt x="1156652" y="156324"/>
                </a:lnTo>
                <a:lnTo>
                  <a:pt x="1127175" y="144729"/>
                </a:lnTo>
                <a:lnTo>
                  <a:pt x="1127175" y="321259"/>
                </a:lnTo>
                <a:lnTo>
                  <a:pt x="1122210" y="365747"/>
                </a:lnTo>
                <a:lnTo>
                  <a:pt x="1107948" y="400088"/>
                </a:lnTo>
                <a:lnTo>
                  <a:pt x="1085354" y="422224"/>
                </a:lnTo>
                <a:lnTo>
                  <a:pt x="1055395" y="430072"/>
                </a:lnTo>
                <a:lnTo>
                  <a:pt x="1054658" y="430072"/>
                </a:lnTo>
                <a:lnTo>
                  <a:pt x="1023213" y="421817"/>
                </a:lnTo>
                <a:lnTo>
                  <a:pt x="1000252" y="399072"/>
                </a:lnTo>
                <a:lnTo>
                  <a:pt x="986155" y="364807"/>
                </a:lnTo>
                <a:lnTo>
                  <a:pt x="981367" y="322008"/>
                </a:lnTo>
                <a:lnTo>
                  <a:pt x="985443" y="282206"/>
                </a:lnTo>
                <a:lnTo>
                  <a:pt x="998397" y="247332"/>
                </a:lnTo>
                <a:lnTo>
                  <a:pt x="1021359" y="222580"/>
                </a:lnTo>
                <a:lnTo>
                  <a:pt x="1055395" y="213169"/>
                </a:lnTo>
                <a:lnTo>
                  <a:pt x="1088174" y="222580"/>
                </a:lnTo>
                <a:lnTo>
                  <a:pt x="1110449" y="247230"/>
                </a:lnTo>
                <a:lnTo>
                  <a:pt x="1123149" y="281889"/>
                </a:lnTo>
                <a:lnTo>
                  <a:pt x="1127175" y="321259"/>
                </a:lnTo>
                <a:lnTo>
                  <a:pt x="1127175" y="144729"/>
                </a:lnTo>
                <a:lnTo>
                  <a:pt x="1111783" y="138658"/>
                </a:lnTo>
                <a:lnTo>
                  <a:pt x="1059827" y="132511"/>
                </a:lnTo>
                <a:lnTo>
                  <a:pt x="1012253" y="136982"/>
                </a:lnTo>
                <a:lnTo>
                  <a:pt x="970229" y="150050"/>
                </a:lnTo>
                <a:lnTo>
                  <a:pt x="934402" y="171119"/>
                </a:lnTo>
                <a:lnTo>
                  <a:pt x="905408" y="199644"/>
                </a:lnTo>
                <a:lnTo>
                  <a:pt x="883894" y="235051"/>
                </a:lnTo>
                <a:lnTo>
                  <a:pt x="870508" y="276745"/>
                </a:lnTo>
                <a:lnTo>
                  <a:pt x="865911" y="324192"/>
                </a:lnTo>
                <a:lnTo>
                  <a:pt x="872426" y="378625"/>
                </a:lnTo>
                <a:lnTo>
                  <a:pt x="890930" y="424548"/>
                </a:lnTo>
                <a:lnTo>
                  <a:pt x="919848" y="461340"/>
                </a:lnTo>
                <a:lnTo>
                  <a:pt x="957580" y="488378"/>
                </a:lnTo>
                <a:lnTo>
                  <a:pt x="1002538" y="505066"/>
                </a:lnTo>
                <a:lnTo>
                  <a:pt x="1053160" y="510755"/>
                </a:lnTo>
                <a:lnTo>
                  <a:pt x="1053909" y="510755"/>
                </a:lnTo>
                <a:lnTo>
                  <a:pt x="1094740" y="507009"/>
                </a:lnTo>
                <a:lnTo>
                  <a:pt x="1133703" y="495655"/>
                </a:lnTo>
                <a:lnTo>
                  <a:pt x="1169187" y="476491"/>
                </a:lnTo>
                <a:lnTo>
                  <a:pt x="1199578" y="449364"/>
                </a:lnTo>
                <a:lnTo>
                  <a:pt x="1223276" y="414070"/>
                </a:lnTo>
                <a:lnTo>
                  <a:pt x="1238669" y="370433"/>
                </a:lnTo>
                <a:lnTo>
                  <a:pt x="1244155" y="318274"/>
                </a:lnTo>
                <a:close/>
              </a:path>
              <a:path w="1576070" h="511175">
                <a:moveTo>
                  <a:pt x="1575854" y="146558"/>
                </a:moveTo>
                <a:lnTo>
                  <a:pt x="1556600" y="140614"/>
                </a:lnTo>
                <a:lnTo>
                  <a:pt x="1535125" y="136194"/>
                </a:lnTo>
                <a:lnTo>
                  <a:pt x="1512557" y="133451"/>
                </a:lnTo>
                <a:lnTo>
                  <a:pt x="1489964" y="132499"/>
                </a:lnTo>
                <a:lnTo>
                  <a:pt x="1436077" y="137604"/>
                </a:lnTo>
                <a:lnTo>
                  <a:pt x="1389964" y="152133"/>
                </a:lnTo>
                <a:lnTo>
                  <a:pt x="1351838" y="174917"/>
                </a:lnTo>
                <a:lnTo>
                  <a:pt x="1321866" y="204762"/>
                </a:lnTo>
                <a:lnTo>
                  <a:pt x="1300238" y="240499"/>
                </a:lnTo>
                <a:lnTo>
                  <a:pt x="1287132" y="280949"/>
                </a:lnTo>
                <a:lnTo>
                  <a:pt x="1282712" y="324942"/>
                </a:lnTo>
                <a:lnTo>
                  <a:pt x="1287195" y="371144"/>
                </a:lnTo>
                <a:lnTo>
                  <a:pt x="1300264" y="411645"/>
                </a:lnTo>
                <a:lnTo>
                  <a:pt x="1321346" y="445947"/>
                </a:lnTo>
                <a:lnTo>
                  <a:pt x="1349870" y="473532"/>
                </a:lnTo>
                <a:lnTo>
                  <a:pt x="1385277" y="493864"/>
                </a:lnTo>
                <a:lnTo>
                  <a:pt x="1426984" y="506450"/>
                </a:lnTo>
                <a:lnTo>
                  <a:pt x="1474431" y="510755"/>
                </a:lnTo>
                <a:lnTo>
                  <a:pt x="1505470" y="509460"/>
                </a:lnTo>
                <a:lnTo>
                  <a:pt x="1556994" y="500468"/>
                </a:lnTo>
                <a:lnTo>
                  <a:pt x="1561782" y="410832"/>
                </a:lnTo>
                <a:lnTo>
                  <a:pt x="1548282" y="415810"/>
                </a:lnTo>
                <a:lnTo>
                  <a:pt x="1533194" y="419531"/>
                </a:lnTo>
                <a:lnTo>
                  <a:pt x="1516278" y="421868"/>
                </a:lnTo>
                <a:lnTo>
                  <a:pt x="1497355" y="422681"/>
                </a:lnTo>
                <a:lnTo>
                  <a:pt x="1458760" y="416090"/>
                </a:lnTo>
                <a:lnTo>
                  <a:pt x="1427226" y="396582"/>
                </a:lnTo>
                <a:lnTo>
                  <a:pt x="1405966" y="364591"/>
                </a:lnTo>
                <a:lnTo>
                  <a:pt x="1398155" y="320522"/>
                </a:lnTo>
                <a:lnTo>
                  <a:pt x="1404683" y="279692"/>
                </a:lnTo>
                <a:lnTo>
                  <a:pt x="1424178" y="247599"/>
                </a:lnTo>
                <a:lnTo>
                  <a:pt x="1454924" y="226606"/>
                </a:lnTo>
                <a:lnTo>
                  <a:pt x="1495171" y="219087"/>
                </a:lnTo>
                <a:lnTo>
                  <a:pt x="1515630" y="219989"/>
                </a:lnTo>
                <a:lnTo>
                  <a:pt x="1532737" y="222427"/>
                </a:lnTo>
                <a:lnTo>
                  <a:pt x="1546796" y="225971"/>
                </a:lnTo>
                <a:lnTo>
                  <a:pt x="1558086" y="230212"/>
                </a:lnTo>
                <a:lnTo>
                  <a:pt x="1575854" y="146558"/>
                </a:lnTo>
                <a:close/>
              </a:path>
            </a:pathLst>
          </a:custGeom>
          <a:solidFill>
            <a:srgbClr val="000000"/>
          </a:solidFill>
        </p:spPr>
        <p:txBody>
          <a:bodyPr wrap="square" lIns="0" tIns="0" rIns="0" bIns="0" rtlCol="0"/>
          <a:lstStyle/>
          <a:p>
            <a:endParaRPr sz="1092"/>
          </a:p>
        </p:txBody>
      </p:sp>
      <p:sp>
        <p:nvSpPr>
          <p:cNvPr id="12" name="object 3">
            <a:extLst>
              <a:ext uri="{FF2B5EF4-FFF2-40B4-BE49-F238E27FC236}">
                <a16:creationId xmlns:a16="http://schemas.microsoft.com/office/drawing/2014/main" id="{AB72D184-1BCC-8E4D-AB97-E7C9B55D20C7}"/>
              </a:ext>
            </a:extLst>
          </p:cNvPr>
          <p:cNvSpPr/>
          <p:nvPr userDrawn="1"/>
        </p:nvSpPr>
        <p:spPr>
          <a:xfrm>
            <a:off x="1462952" y="6212763"/>
            <a:ext cx="229515" cy="284948"/>
          </a:xfrm>
          <a:custGeom>
            <a:avLst/>
            <a:gdLst/>
            <a:ahLst/>
            <a:cxnLst/>
            <a:rect l="l" t="t" r="r" b="b"/>
            <a:pathLst>
              <a:path w="378460" h="469900">
                <a:moveTo>
                  <a:pt x="377967" y="0"/>
                </a:moveTo>
                <a:lnTo>
                  <a:pt x="273688" y="0"/>
                </a:lnTo>
                <a:lnTo>
                  <a:pt x="273688" y="266117"/>
                </a:lnTo>
                <a:lnTo>
                  <a:pt x="268116" y="319317"/>
                </a:lnTo>
                <a:lnTo>
                  <a:pt x="251744" y="356757"/>
                </a:lnTo>
                <a:lnTo>
                  <a:pt x="225083" y="378889"/>
                </a:lnTo>
                <a:lnTo>
                  <a:pt x="188643" y="386166"/>
                </a:lnTo>
                <a:lnTo>
                  <a:pt x="152992" y="378600"/>
                </a:lnTo>
                <a:lnTo>
                  <a:pt x="126738" y="355987"/>
                </a:lnTo>
                <a:lnTo>
                  <a:pt x="110518" y="318451"/>
                </a:lnTo>
                <a:lnTo>
                  <a:pt x="104970" y="266117"/>
                </a:lnTo>
                <a:lnTo>
                  <a:pt x="104970" y="0"/>
                </a:lnTo>
                <a:lnTo>
                  <a:pt x="0" y="0"/>
                </a:lnTo>
                <a:lnTo>
                  <a:pt x="0" y="257897"/>
                </a:lnTo>
                <a:lnTo>
                  <a:pt x="4140" y="316080"/>
                </a:lnTo>
                <a:lnTo>
                  <a:pt x="16320" y="364420"/>
                </a:lnTo>
                <a:lnTo>
                  <a:pt x="36180" y="403244"/>
                </a:lnTo>
                <a:lnTo>
                  <a:pt x="63360" y="432875"/>
                </a:lnTo>
                <a:lnTo>
                  <a:pt x="97498" y="453638"/>
                </a:lnTo>
                <a:lnTo>
                  <a:pt x="138234" y="465858"/>
                </a:lnTo>
                <a:lnTo>
                  <a:pt x="185209" y="469860"/>
                </a:lnTo>
                <a:lnTo>
                  <a:pt x="233897" y="465682"/>
                </a:lnTo>
                <a:lnTo>
                  <a:pt x="276216" y="453068"/>
                </a:lnTo>
                <a:lnTo>
                  <a:pt x="311756" y="431899"/>
                </a:lnTo>
                <a:lnTo>
                  <a:pt x="340111" y="402056"/>
                </a:lnTo>
                <a:lnTo>
                  <a:pt x="360870" y="363417"/>
                </a:lnTo>
                <a:lnTo>
                  <a:pt x="373625" y="315865"/>
                </a:lnTo>
                <a:lnTo>
                  <a:pt x="377967" y="259280"/>
                </a:lnTo>
                <a:lnTo>
                  <a:pt x="377967" y="0"/>
                </a:lnTo>
                <a:close/>
              </a:path>
            </a:pathLst>
          </a:custGeom>
          <a:solidFill>
            <a:srgbClr val="000000"/>
          </a:solidFill>
        </p:spPr>
        <p:txBody>
          <a:bodyPr wrap="square" lIns="0" tIns="0" rIns="0" bIns="0" rtlCol="0"/>
          <a:lstStyle/>
          <a:p>
            <a:endParaRPr sz="1092"/>
          </a:p>
        </p:txBody>
      </p:sp>
      <p:grpSp>
        <p:nvGrpSpPr>
          <p:cNvPr id="13" name="object 4">
            <a:extLst>
              <a:ext uri="{FF2B5EF4-FFF2-40B4-BE49-F238E27FC236}">
                <a16:creationId xmlns:a16="http://schemas.microsoft.com/office/drawing/2014/main" id="{A2800012-DA06-CF45-A47A-D4B30EA37B75}"/>
              </a:ext>
            </a:extLst>
          </p:cNvPr>
          <p:cNvGrpSpPr/>
          <p:nvPr userDrawn="1"/>
        </p:nvGrpSpPr>
        <p:grpSpPr>
          <a:xfrm>
            <a:off x="1723953" y="6135384"/>
            <a:ext cx="259167" cy="362346"/>
            <a:chOff x="2842727" y="10117702"/>
            <a:chExt cx="427355" cy="597535"/>
          </a:xfrm>
        </p:grpSpPr>
        <p:sp>
          <p:nvSpPr>
            <p:cNvPr id="14" name="object 5">
              <a:extLst>
                <a:ext uri="{FF2B5EF4-FFF2-40B4-BE49-F238E27FC236}">
                  <a16:creationId xmlns:a16="http://schemas.microsoft.com/office/drawing/2014/main" id="{039AC548-D805-B546-AF98-3B421C054969}"/>
                </a:ext>
              </a:extLst>
            </p:cNvPr>
            <p:cNvSpPr/>
            <p:nvPr/>
          </p:nvSpPr>
          <p:spPr>
            <a:xfrm>
              <a:off x="2842727" y="10237764"/>
              <a:ext cx="366395" cy="477520"/>
            </a:xfrm>
            <a:custGeom>
              <a:avLst/>
              <a:gdLst/>
              <a:ahLst/>
              <a:cxnLst/>
              <a:rect l="l" t="t" r="r" b="b"/>
              <a:pathLst>
                <a:path w="366394" h="477520">
                  <a:moveTo>
                    <a:pt x="252421" y="0"/>
                  </a:moveTo>
                  <a:lnTo>
                    <a:pt x="206913" y="3226"/>
                  </a:lnTo>
                  <a:lnTo>
                    <a:pt x="164136" y="12810"/>
                  </a:lnTo>
                  <a:lnTo>
                    <a:pt x="124791" y="28603"/>
                  </a:lnTo>
                  <a:lnTo>
                    <a:pt x="89578" y="50459"/>
                  </a:lnTo>
                  <a:lnTo>
                    <a:pt x="59197" y="78232"/>
                  </a:lnTo>
                  <a:lnTo>
                    <a:pt x="34348" y="111776"/>
                  </a:lnTo>
                  <a:lnTo>
                    <a:pt x="15732" y="150943"/>
                  </a:lnTo>
                  <a:lnTo>
                    <a:pt x="4049" y="195587"/>
                  </a:lnTo>
                  <a:lnTo>
                    <a:pt x="0" y="245563"/>
                  </a:lnTo>
                  <a:lnTo>
                    <a:pt x="3849" y="293331"/>
                  </a:lnTo>
                  <a:lnTo>
                    <a:pt x="15359" y="337340"/>
                  </a:lnTo>
                  <a:lnTo>
                    <a:pt x="34475" y="376785"/>
                  </a:lnTo>
                  <a:lnTo>
                    <a:pt x="61138" y="410861"/>
                  </a:lnTo>
                  <a:lnTo>
                    <a:pt x="95292" y="438765"/>
                  </a:lnTo>
                  <a:lnTo>
                    <a:pt x="136882" y="459692"/>
                  </a:lnTo>
                  <a:lnTo>
                    <a:pt x="185849" y="472838"/>
                  </a:lnTo>
                  <a:lnTo>
                    <a:pt x="242139" y="477399"/>
                  </a:lnTo>
                  <a:lnTo>
                    <a:pt x="281711" y="475535"/>
                  </a:lnTo>
                  <a:lnTo>
                    <a:pt x="315367" y="470716"/>
                  </a:lnTo>
                  <a:lnTo>
                    <a:pt x="342072" y="464093"/>
                  </a:lnTo>
                  <a:lnTo>
                    <a:pt x="360795" y="456823"/>
                  </a:lnTo>
                  <a:lnTo>
                    <a:pt x="345036" y="375213"/>
                  </a:lnTo>
                  <a:lnTo>
                    <a:pt x="327174" y="381031"/>
                  </a:lnTo>
                  <a:lnTo>
                    <a:pt x="305583" y="385825"/>
                  </a:lnTo>
                  <a:lnTo>
                    <a:pt x="281936" y="389081"/>
                  </a:lnTo>
                  <a:lnTo>
                    <a:pt x="257908" y="390281"/>
                  </a:lnTo>
                  <a:lnTo>
                    <a:pt x="206680" y="383477"/>
                  </a:lnTo>
                  <a:lnTo>
                    <a:pt x="165463" y="363832"/>
                  </a:lnTo>
                  <a:lnTo>
                    <a:pt x="135046" y="332499"/>
                  </a:lnTo>
                  <a:lnTo>
                    <a:pt x="116217" y="290629"/>
                  </a:lnTo>
                  <a:lnTo>
                    <a:pt x="109766" y="239374"/>
                  </a:lnTo>
                  <a:lnTo>
                    <a:pt x="117134" y="183960"/>
                  </a:lnTo>
                  <a:lnTo>
                    <a:pt x="137767" y="141083"/>
                  </a:lnTo>
                  <a:lnTo>
                    <a:pt x="169464" y="110615"/>
                  </a:lnTo>
                  <a:lnTo>
                    <a:pt x="210018" y="92429"/>
                  </a:lnTo>
                  <a:lnTo>
                    <a:pt x="257227" y="86395"/>
                  </a:lnTo>
                  <a:lnTo>
                    <a:pt x="283580" y="87824"/>
                  </a:lnTo>
                  <a:lnTo>
                    <a:pt x="307041" y="91638"/>
                  </a:lnTo>
                  <a:lnTo>
                    <a:pt x="327548" y="97129"/>
                  </a:lnTo>
                  <a:lnTo>
                    <a:pt x="345036" y="103588"/>
                  </a:lnTo>
                  <a:lnTo>
                    <a:pt x="366302" y="20575"/>
                  </a:lnTo>
                  <a:lnTo>
                    <a:pt x="348314" y="13309"/>
                  </a:lnTo>
                  <a:lnTo>
                    <a:pt x="322736" y="6686"/>
                  </a:lnTo>
                  <a:lnTo>
                    <a:pt x="290470" y="1864"/>
                  </a:lnTo>
                  <a:lnTo>
                    <a:pt x="252421" y="0"/>
                  </a:lnTo>
                  <a:close/>
                </a:path>
              </a:pathLst>
            </a:custGeom>
            <a:solidFill>
              <a:srgbClr val="000000"/>
            </a:solidFill>
          </p:spPr>
          <p:txBody>
            <a:bodyPr wrap="square" lIns="0" tIns="0" rIns="0" bIns="0" rtlCol="0"/>
            <a:lstStyle/>
            <a:p>
              <a:endParaRPr sz="1092"/>
            </a:p>
          </p:txBody>
        </p:sp>
        <p:pic>
          <p:nvPicPr>
            <p:cNvPr id="15" name="object 6">
              <a:extLst>
                <a:ext uri="{FF2B5EF4-FFF2-40B4-BE49-F238E27FC236}">
                  <a16:creationId xmlns:a16="http://schemas.microsoft.com/office/drawing/2014/main" id="{DAA5A1C9-3FFD-F741-93B2-F1CDA55129CC}"/>
                </a:ext>
              </a:extLst>
            </p:cNvPr>
            <p:cNvPicPr/>
            <p:nvPr/>
          </p:nvPicPr>
          <p:blipFill>
            <a:blip r:embed="rId2" cstate="email">
              <a:extLst>
                <a:ext uri="{28A0092B-C50C-407E-A947-70E740481C1C}">
                  <a14:useLocalDpi xmlns:a14="http://schemas.microsoft.com/office/drawing/2010/main"/>
                </a:ext>
              </a:extLst>
            </a:blip>
            <a:stretch>
              <a:fillRect/>
            </a:stretch>
          </p:blipFill>
          <p:spPr>
            <a:xfrm>
              <a:off x="3157442" y="10117702"/>
              <a:ext cx="112300" cy="112268"/>
            </a:xfrm>
            <a:prstGeom prst="rect">
              <a:avLst/>
            </a:prstGeom>
          </p:spPr>
        </p:pic>
      </p:grpSp>
      <p:sp>
        <p:nvSpPr>
          <p:cNvPr id="16" name="object 7">
            <a:extLst>
              <a:ext uri="{FF2B5EF4-FFF2-40B4-BE49-F238E27FC236}">
                <a16:creationId xmlns:a16="http://schemas.microsoft.com/office/drawing/2014/main" id="{2AF2BE2F-4D9A-CF4D-AF78-BAD6CC1B2837}"/>
              </a:ext>
            </a:extLst>
          </p:cNvPr>
          <p:cNvSpPr/>
          <p:nvPr userDrawn="1"/>
        </p:nvSpPr>
        <p:spPr>
          <a:xfrm>
            <a:off x="10819314" y="397869"/>
            <a:ext cx="1360529" cy="643058"/>
          </a:xfrm>
          <a:custGeom>
            <a:avLst/>
            <a:gdLst/>
            <a:ahLst/>
            <a:cxnLst/>
            <a:rect l="l" t="t" r="r" b="b"/>
            <a:pathLst>
              <a:path w="2243455" h="1060450">
                <a:moveTo>
                  <a:pt x="2243429" y="0"/>
                </a:moveTo>
                <a:lnTo>
                  <a:pt x="0" y="0"/>
                </a:lnTo>
                <a:lnTo>
                  <a:pt x="0" y="1059999"/>
                </a:lnTo>
                <a:lnTo>
                  <a:pt x="2243429" y="1059999"/>
                </a:lnTo>
                <a:lnTo>
                  <a:pt x="2243429" y="0"/>
                </a:lnTo>
                <a:close/>
              </a:path>
            </a:pathLst>
          </a:custGeom>
          <a:solidFill>
            <a:srgbClr val="257CE1"/>
          </a:solidFill>
        </p:spPr>
        <p:txBody>
          <a:bodyPr wrap="square" lIns="0" tIns="0" rIns="0" bIns="0" rtlCol="0"/>
          <a:lstStyle/>
          <a:p>
            <a:endParaRPr sz="1092"/>
          </a:p>
        </p:txBody>
      </p:sp>
      <p:sp>
        <p:nvSpPr>
          <p:cNvPr id="18" name="Marcador de texto 17">
            <a:extLst>
              <a:ext uri="{FF2B5EF4-FFF2-40B4-BE49-F238E27FC236}">
                <a16:creationId xmlns:a16="http://schemas.microsoft.com/office/drawing/2014/main" id="{E6AC5AA0-C4FD-A742-898F-2F81DD6B4DF8}"/>
              </a:ext>
            </a:extLst>
          </p:cNvPr>
          <p:cNvSpPr>
            <a:spLocks noGrp="1"/>
          </p:cNvSpPr>
          <p:nvPr>
            <p:ph type="body" sz="quarter" idx="10"/>
          </p:nvPr>
        </p:nvSpPr>
        <p:spPr>
          <a:xfrm>
            <a:off x="441022" y="458108"/>
            <a:ext cx="10183655" cy="447927"/>
          </a:xfrm>
        </p:spPr>
        <p:txBody>
          <a:bodyPr/>
          <a:lstStyle>
            <a:lvl1pPr algn="r">
              <a:defRPr sz="2911" b="1">
                <a:latin typeface="Arial" panose="020B0604020202020204" pitchFamily="34" charset="0"/>
                <a:cs typeface="Arial" panose="020B0604020202020204" pitchFamily="34" charset="0"/>
              </a:defRPr>
            </a:lvl1pPr>
          </a:lstStyle>
          <a:p>
            <a:r>
              <a:rPr lang="es-ES" dirty="0"/>
              <a:t>Editar los estilos de texto del patrón</a:t>
            </a:r>
            <a:endParaRPr lang="es-CL" dirty="0"/>
          </a:p>
        </p:txBody>
      </p:sp>
    </p:spTree>
    <p:extLst>
      <p:ext uri="{BB962C8B-B14F-4D97-AF65-F5344CB8AC3E}">
        <p14:creationId xmlns:p14="http://schemas.microsoft.com/office/powerpoint/2010/main" val="277219983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12_Blank">
    <p:spTree>
      <p:nvGrpSpPr>
        <p:cNvPr id="1" name=""/>
        <p:cNvGrpSpPr/>
        <p:nvPr/>
      </p:nvGrpSpPr>
      <p:grpSpPr>
        <a:xfrm>
          <a:off x="0" y="0"/>
          <a:ext cx="0" cy="0"/>
          <a:chOff x="0" y="0"/>
          <a:chExt cx="0" cy="0"/>
        </a:xfrm>
      </p:grpSpPr>
      <p:sp>
        <p:nvSpPr>
          <p:cNvPr id="11" name="object 2">
            <a:extLst>
              <a:ext uri="{FF2B5EF4-FFF2-40B4-BE49-F238E27FC236}">
                <a16:creationId xmlns:a16="http://schemas.microsoft.com/office/drawing/2014/main" id="{248CA032-B7CF-AC47-80C3-3DC0FECADE87}"/>
              </a:ext>
            </a:extLst>
          </p:cNvPr>
          <p:cNvSpPr/>
          <p:nvPr userDrawn="1"/>
        </p:nvSpPr>
        <p:spPr>
          <a:xfrm>
            <a:off x="441022" y="6186690"/>
            <a:ext cx="955797" cy="309977"/>
          </a:xfrm>
          <a:custGeom>
            <a:avLst/>
            <a:gdLst/>
            <a:ahLst/>
            <a:cxnLst/>
            <a:rect l="l" t="t" r="r" b="b"/>
            <a:pathLst>
              <a:path w="1576070" h="511175">
                <a:moveTo>
                  <a:pt x="441172" y="241312"/>
                </a:moveTo>
                <a:lnTo>
                  <a:pt x="435267" y="179641"/>
                </a:lnTo>
                <a:lnTo>
                  <a:pt x="418414" y="127673"/>
                </a:lnTo>
                <a:lnTo>
                  <a:pt x="392747" y="86601"/>
                </a:lnTo>
                <a:lnTo>
                  <a:pt x="391845" y="85153"/>
                </a:lnTo>
                <a:lnTo>
                  <a:pt x="356819" y="51803"/>
                </a:lnTo>
                <a:lnTo>
                  <a:pt x="322008" y="30734"/>
                </a:lnTo>
                <a:lnTo>
                  <a:pt x="322008" y="245008"/>
                </a:lnTo>
                <a:lnTo>
                  <a:pt x="316547" y="299389"/>
                </a:lnTo>
                <a:lnTo>
                  <a:pt x="300736" y="343433"/>
                </a:lnTo>
                <a:lnTo>
                  <a:pt x="275463" y="377329"/>
                </a:lnTo>
                <a:lnTo>
                  <a:pt x="241617" y="401231"/>
                </a:lnTo>
                <a:lnTo>
                  <a:pt x="200088" y="415315"/>
                </a:lnTo>
                <a:lnTo>
                  <a:pt x="151752" y="419722"/>
                </a:lnTo>
                <a:lnTo>
                  <a:pt x="141351" y="419684"/>
                </a:lnTo>
                <a:lnTo>
                  <a:pt x="130746" y="419442"/>
                </a:lnTo>
                <a:lnTo>
                  <a:pt x="120827" y="418769"/>
                </a:lnTo>
                <a:lnTo>
                  <a:pt x="112496" y="417474"/>
                </a:lnTo>
                <a:lnTo>
                  <a:pt x="112496" y="91033"/>
                </a:lnTo>
                <a:lnTo>
                  <a:pt x="121119" y="89408"/>
                </a:lnTo>
                <a:lnTo>
                  <a:pt x="132499" y="87985"/>
                </a:lnTo>
                <a:lnTo>
                  <a:pt x="146659" y="86982"/>
                </a:lnTo>
                <a:lnTo>
                  <a:pt x="163601" y="86601"/>
                </a:lnTo>
                <a:lnTo>
                  <a:pt x="209257" y="90881"/>
                </a:lnTo>
                <a:lnTo>
                  <a:pt x="248094" y="103809"/>
                </a:lnTo>
                <a:lnTo>
                  <a:pt x="279450" y="125552"/>
                </a:lnTo>
                <a:lnTo>
                  <a:pt x="302653" y="156235"/>
                </a:lnTo>
                <a:lnTo>
                  <a:pt x="317055" y="196011"/>
                </a:lnTo>
                <a:lnTo>
                  <a:pt x="322008" y="245008"/>
                </a:lnTo>
                <a:lnTo>
                  <a:pt x="322008" y="30734"/>
                </a:lnTo>
                <a:lnTo>
                  <a:pt x="318211" y="28422"/>
                </a:lnTo>
                <a:lnTo>
                  <a:pt x="272313" y="12306"/>
                </a:lnTo>
                <a:lnTo>
                  <a:pt x="217411" y="2997"/>
                </a:lnTo>
                <a:lnTo>
                  <a:pt x="151752" y="0"/>
                </a:lnTo>
                <a:lnTo>
                  <a:pt x="110134" y="685"/>
                </a:lnTo>
                <a:lnTo>
                  <a:pt x="70319" y="2768"/>
                </a:lnTo>
                <a:lnTo>
                  <a:pt x="33286" y="6235"/>
                </a:lnTo>
                <a:lnTo>
                  <a:pt x="0" y="11099"/>
                </a:lnTo>
                <a:lnTo>
                  <a:pt x="0" y="500392"/>
                </a:lnTo>
                <a:lnTo>
                  <a:pt x="23342" y="503123"/>
                </a:lnTo>
                <a:lnTo>
                  <a:pt x="52374" y="505485"/>
                </a:lnTo>
                <a:lnTo>
                  <a:pt x="87236" y="507161"/>
                </a:lnTo>
                <a:lnTo>
                  <a:pt x="128054" y="507796"/>
                </a:lnTo>
                <a:lnTo>
                  <a:pt x="184556" y="505294"/>
                </a:lnTo>
                <a:lnTo>
                  <a:pt x="236435" y="497713"/>
                </a:lnTo>
                <a:lnTo>
                  <a:pt x="283171" y="484936"/>
                </a:lnTo>
                <a:lnTo>
                  <a:pt x="324205" y="466864"/>
                </a:lnTo>
                <a:lnTo>
                  <a:pt x="359029" y="443407"/>
                </a:lnTo>
                <a:lnTo>
                  <a:pt x="382054" y="419722"/>
                </a:lnTo>
                <a:lnTo>
                  <a:pt x="385749" y="415925"/>
                </a:lnTo>
                <a:lnTo>
                  <a:pt x="408393" y="382181"/>
                </a:lnTo>
                <a:lnTo>
                  <a:pt x="425894" y="341972"/>
                </a:lnTo>
                <a:lnTo>
                  <a:pt x="437172" y="295097"/>
                </a:lnTo>
                <a:lnTo>
                  <a:pt x="441172" y="241312"/>
                </a:lnTo>
                <a:close/>
              </a:path>
              <a:path w="1576070" h="511175">
                <a:moveTo>
                  <a:pt x="827582" y="502602"/>
                </a:moveTo>
                <a:lnTo>
                  <a:pt x="826503" y="478307"/>
                </a:lnTo>
                <a:lnTo>
                  <a:pt x="825550" y="450888"/>
                </a:lnTo>
                <a:lnTo>
                  <a:pt x="824865" y="420268"/>
                </a:lnTo>
                <a:lnTo>
                  <a:pt x="824611" y="386397"/>
                </a:lnTo>
                <a:lnTo>
                  <a:pt x="824611" y="140639"/>
                </a:lnTo>
                <a:lnTo>
                  <a:pt x="712089" y="140639"/>
                </a:lnTo>
                <a:lnTo>
                  <a:pt x="712089" y="365671"/>
                </a:lnTo>
                <a:lnTo>
                  <a:pt x="710641" y="373811"/>
                </a:lnTo>
                <a:lnTo>
                  <a:pt x="688695" y="406768"/>
                </a:lnTo>
                <a:lnTo>
                  <a:pt x="651395" y="419722"/>
                </a:lnTo>
                <a:lnTo>
                  <a:pt x="625627" y="413918"/>
                </a:lnTo>
                <a:lnTo>
                  <a:pt x="607910" y="397230"/>
                </a:lnTo>
                <a:lnTo>
                  <a:pt x="597687" y="370674"/>
                </a:lnTo>
                <a:lnTo>
                  <a:pt x="594398" y="335330"/>
                </a:lnTo>
                <a:lnTo>
                  <a:pt x="594398" y="140639"/>
                </a:lnTo>
                <a:lnTo>
                  <a:pt x="481888" y="140639"/>
                </a:lnTo>
                <a:lnTo>
                  <a:pt x="481888" y="353072"/>
                </a:lnTo>
                <a:lnTo>
                  <a:pt x="488022" y="412394"/>
                </a:lnTo>
                <a:lnTo>
                  <a:pt x="505383" y="456869"/>
                </a:lnTo>
                <a:lnTo>
                  <a:pt x="532409" y="487451"/>
                </a:lnTo>
                <a:lnTo>
                  <a:pt x="567537" y="505091"/>
                </a:lnTo>
                <a:lnTo>
                  <a:pt x="609206" y="510768"/>
                </a:lnTo>
                <a:lnTo>
                  <a:pt x="652399" y="504634"/>
                </a:lnTo>
                <a:lnTo>
                  <a:pt x="684987" y="489483"/>
                </a:lnTo>
                <a:lnTo>
                  <a:pt x="707986" y="470154"/>
                </a:lnTo>
                <a:lnTo>
                  <a:pt x="722452" y="451535"/>
                </a:lnTo>
                <a:lnTo>
                  <a:pt x="724674" y="451535"/>
                </a:lnTo>
                <a:lnTo>
                  <a:pt x="729869" y="502602"/>
                </a:lnTo>
                <a:lnTo>
                  <a:pt x="827582" y="502602"/>
                </a:lnTo>
                <a:close/>
              </a:path>
              <a:path w="1576070" h="511175">
                <a:moveTo>
                  <a:pt x="1244155" y="318274"/>
                </a:moveTo>
                <a:lnTo>
                  <a:pt x="1238161" y="266484"/>
                </a:lnTo>
                <a:lnTo>
                  <a:pt x="1220889" y="221424"/>
                </a:lnTo>
                <a:lnTo>
                  <a:pt x="1193355" y="184315"/>
                </a:lnTo>
                <a:lnTo>
                  <a:pt x="1156652" y="156324"/>
                </a:lnTo>
                <a:lnTo>
                  <a:pt x="1127175" y="144729"/>
                </a:lnTo>
                <a:lnTo>
                  <a:pt x="1127175" y="321259"/>
                </a:lnTo>
                <a:lnTo>
                  <a:pt x="1122210" y="365747"/>
                </a:lnTo>
                <a:lnTo>
                  <a:pt x="1107948" y="400088"/>
                </a:lnTo>
                <a:lnTo>
                  <a:pt x="1085354" y="422224"/>
                </a:lnTo>
                <a:lnTo>
                  <a:pt x="1055395" y="430072"/>
                </a:lnTo>
                <a:lnTo>
                  <a:pt x="1054658" y="430072"/>
                </a:lnTo>
                <a:lnTo>
                  <a:pt x="1023213" y="421817"/>
                </a:lnTo>
                <a:lnTo>
                  <a:pt x="1000252" y="399072"/>
                </a:lnTo>
                <a:lnTo>
                  <a:pt x="986155" y="364807"/>
                </a:lnTo>
                <a:lnTo>
                  <a:pt x="981367" y="322008"/>
                </a:lnTo>
                <a:lnTo>
                  <a:pt x="985443" y="282206"/>
                </a:lnTo>
                <a:lnTo>
                  <a:pt x="998397" y="247332"/>
                </a:lnTo>
                <a:lnTo>
                  <a:pt x="1021359" y="222580"/>
                </a:lnTo>
                <a:lnTo>
                  <a:pt x="1055395" y="213169"/>
                </a:lnTo>
                <a:lnTo>
                  <a:pt x="1088174" y="222580"/>
                </a:lnTo>
                <a:lnTo>
                  <a:pt x="1110449" y="247230"/>
                </a:lnTo>
                <a:lnTo>
                  <a:pt x="1123149" y="281889"/>
                </a:lnTo>
                <a:lnTo>
                  <a:pt x="1127175" y="321259"/>
                </a:lnTo>
                <a:lnTo>
                  <a:pt x="1127175" y="144729"/>
                </a:lnTo>
                <a:lnTo>
                  <a:pt x="1111783" y="138658"/>
                </a:lnTo>
                <a:lnTo>
                  <a:pt x="1059827" y="132511"/>
                </a:lnTo>
                <a:lnTo>
                  <a:pt x="1012253" y="136982"/>
                </a:lnTo>
                <a:lnTo>
                  <a:pt x="970229" y="150050"/>
                </a:lnTo>
                <a:lnTo>
                  <a:pt x="934402" y="171119"/>
                </a:lnTo>
                <a:lnTo>
                  <a:pt x="905408" y="199644"/>
                </a:lnTo>
                <a:lnTo>
                  <a:pt x="883894" y="235051"/>
                </a:lnTo>
                <a:lnTo>
                  <a:pt x="870508" y="276745"/>
                </a:lnTo>
                <a:lnTo>
                  <a:pt x="865911" y="324192"/>
                </a:lnTo>
                <a:lnTo>
                  <a:pt x="872426" y="378625"/>
                </a:lnTo>
                <a:lnTo>
                  <a:pt x="890930" y="424548"/>
                </a:lnTo>
                <a:lnTo>
                  <a:pt x="919848" y="461340"/>
                </a:lnTo>
                <a:lnTo>
                  <a:pt x="957580" y="488378"/>
                </a:lnTo>
                <a:lnTo>
                  <a:pt x="1002538" y="505066"/>
                </a:lnTo>
                <a:lnTo>
                  <a:pt x="1053160" y="510755"/>
                </a:lnTo>
                <a:lnTo>
                  <a:pt x="1053909" y="510755"/>
                </a:lnTo>
                <a:lnTo>
                  <a:pt x="1094740" y="507009"/>
                </a:lnTo>
                <a:lnTo>
                  <a:pt x="1133703" y="495655"/>
                </a:lnTo>
                <a:lnTo>
                  <a:pt x="1169187" y="476491"/>
                </a:lnTo>
                <a:lnTo>
                  <a:pt x="1199578" y="449364"/>
                </a:lnTo>
                <a:lnTo>
                  <a:pt x="1223276" y="414070"/>
                </a:lnTo>
                <a:lnTo>
                  <a:pt x="1238669" y="370433"/>
                </a:lnTo>
                <a:lnTo>
                  <a:pt x="1244155" y="318274"/>
                </a:lnTo>
                <a:close/>
              </a:path>
              <a:path w="1576070" h="511175">
                <a:moveTo>
                  <a:pt x="1575854" y="146558"/>
                </a:moveTo>
                <a:lnTo>
                  <a:pt x="1556600" y="140614"/>
                </a:lnTo>
                <a:lnTo>
                  <a:pt x="1535125" y="136194"/>
                </a:lnTo>
                <a:lnTo>
                  <a:pt x="1512557" y="133451"/>
                </a:lnTo>
                <a:lnTo>
                  <a:pt x="1489964" y="132499"/>
                </a:lnTo>
                <a:lnTo>
                  <a:pt x="1436077" y="137604"/>
                </a:lnTo>
                <a:lnTo>
                  <a:pt x="1389964" y="152133"/>
                </a:lnTo>
                <a:lnTo>
                  <a:pt x="1351838" y="174917"/>
                </a:lnTo>
                <a:lnTo>
                  <a:pt x="1321866" y="204762"/>
                </a:lnTo>
                <a:lnTo>
                  <a:pt x="1300238" y="240499"/>
                </a:lnTo>
                <a:lnTo>
                  <a:pt x="1287132" y="280949"/>
                </a:lnTo>
                <a:lnTo>
                  <a:pt x="1282712" y="324942"/>
                </a:lnTo>
                <a:lnTo>
                  <a:pt x="1287195" y="371144"/>
                </a:lnTo>
                <a:lnTo>
                  <a:pt x="1300264" y="411645"/>
                </a:lnTo>
                <a:lnTo>
                  <a:pt x="1321346" y="445947"/>
                </a:lnTo>
                <a:lnTo>
                  <a:pt x="1349870" y="473532"/>
                </a:lnTo>
                <a:lnTo>
                  <a:pt x="1385277" y="493864"/>
                </a:lnTo>
                <a:lnTo>
                  <a:pt x="1426984" y="506450"/>
                </a:lnTo>
                <a:lnTo>
                  <a:pt x="1474431" y="510755"/>
                </a:lnTo>
                <a:lnTo>
                  <a:pt x="1505470" y="509460"/>
                </a:lnTo>
                <a:lnTo>
                  <a:pt x="1556994" y="500468"/>
                </a:lnTo>
                <a:lnTo>
                  <a:pt x="1561782" y="410832"/>
                </a:lnTo>
                <a:lnTo>
                  <a:pt x="1548282" y="415810"/>
                </a:lnTo>
                <a:lnTo>
                  <a:pt x="1533194" y="419531"/>
                </a:lnTo>
                <a:lnTo>
                  <a:pt x="1516278" y="421868"/>
                </a:lnTo>
                <a:lnTo>
                  <a:pt x="1497355" y="422681"/>
                </a:lnTo>
                <a:lnTo>
                  <a:pt x="1458760" y="416090"/>
                </a:lnTo>
                <a:lnTo>
                  <a:pt x="1427226" y="396582"/>
                </a:lnTo>
                <a:lnTo>
                  <a:pt x="1405966" y="364591"/>
                </a:lnTo>
                <a:lnTo>
                  <a:pt x="1398155" y="320522"/>
                </a:lnTo>
                <a:lnTo>
                  <a:pt x="1404683" y="279692"/>
                </a:lnTo>
                <a:lnTo>
                  <a:pt x="1424178" y="247599"/>
                </a:lnTo>
                <a:lnTo>
                  <a:pt x="1454924" y="226606"/>
                </a:lnTo>
                <a:lnTo>
                  <a:pt x="1495171" y="219087"/>
                </a:lnTo>
                <a:lnTo>
                  <a:pt x="1515630" y="219989"/>
                </a:lnTo>
                <a:lnTo>
                  <a:pt x="1532737" y="222427"/>
                </a:lnTo>
                <a:lnTo>
                  <a:pt x="1546796" y="225971"/>
                </a:lnTo>
                <a:lnTo>
                  <a:pt x="1558086" y="230212"/>
                </a:lnTo>
                <a:lnTo>
                  <a:pt x="1575854" y="146558"/>
                </a:lnTo>
                <a:close/>
              </a:path>
            </a:pathLst>
          </a:custGeom>
          <a:solidFill>
            <a:srgbClr val="000000"/>
          </a:solidFill>
        </p:spPr>
        <p:txBody>
          <a:bodyPr wrap="square" lIns="0" tIns="0" rIns="0" bIns="0" rtlCol="0"/>
          <a:lstStyle/>
          <a:p>
            <a:endParaRPr sz="1092"/>
          </a:p>
        </p:txBody>
      </p:sp>
      <p:sp>
        <p:nvSpPr>
          <p:cNvPr id="12" name="object 3">
            <a:extLst>
              <a:ext uri="{FF2B5EF4-FFF2-40B4-BE49-F238E27FC236}">
                <a16:creationId xmlns:a16="http://schemas.microsoft.com/office/drawing/2014/main" id="{AB72D184-1BCC-8E4D-AB97-E7C9B55D20C7}"/>
              </a:ext>
            </a:extLst>
          </p:cNvPr>
          <p:cNvSpPr/>
          <p:nvPr userDrawn="1"/>
        </p:nvSpPr>
        <p:spPr>
          <a:xfrm>
            <a:off x="1462952" y="6212763"/>
            <a:ext cx="229515" cy="284948"/>
          </a:xfrm>
          <a:custGeom>
            <a:avLst/>
            <a:gdLst/>
            <a:ahLst/>
            <a:cxnLst/>
            <a:rect l="l" t="t" r="r" b="b"/>
            <a:pathLst>
              <a:path w="378460" h="469900">
                <a:moveTo>
                  <a:pt x="377967" y="0"/>
                </a:moveTo>
                <a:lnTo>
                  <a:pt x="273688" y="0"/>
                </a:lnTo>
                <a:lnTo>
                  <a:pt x="273688" y="266117"/>
                </a:lnTo>
                <a:lnTo>
                  <a:pt x="268116" y="319317"/>
                </a:lnTo>
                <a:lnTo>
                  <a:pt x="251744" y="356757"/>
                </a:lnTo>
                <a:lnTo>
                  <a:pt x="225083" y="378889"/>
                </a:lnTo>
                <a:lnTo>
                  <a:pt x="188643" y="386166"/>
                </a:lnTo>
                <a:lnTo>
                  <a:pt x="152992" y="378600"/>
                </a:lnTo>
                <a:lnTo>
                  <a:pt x="126738" y="355987"/>
                </a:lnTo>
                <a:lnTo>
                  <a:pt x="110518" y="318451"/>
                </a:lnTo>
                <a:lnTo>
                  <a:pt x="104970" y="266117"/>
                </a:lnTo>
                <a:lnTo>
                  <a:pt x="104970" y="0"/>
                </a:lnTo>
                <a:lnTo>
                  <a:pt x="0" y="0"/>
                </a:lnTo>
                <a:lnTo>
                  <a:pt x="0" y="257897"/>
                </a:lnTo>
                <a:lnTo>
                  <a:pt x="4140" y="316080"/>
                </a:lnTo>
                <a:lnTo>
                  <a:pt x="16320" y="364420"/>
                </a:lnTo>
                <a:lnTo>
                  <a:pt x="36180" y="403244"/>
                </a:lnTo>
                <a:lnTo>
                  <a:pt x="63360" y="432875"/>
                </a:lnTo>
                <a:lnTo>
                  <a:pt x="97498" y="453638"/>
                </a:lnTo>
                <a:lnTo>
                  <a:pt x="138234" y="465858"/>
                </a:lnTo>
                <a:lnTo>
                  <a:pt x="185209" y="469860"/>
                </a:lnTo>
                <a:lnTo>
                  <a:pt x="233897" y="465682"/>
                </a:lnTo>
                <a:lnTo>
                  <a:pt x="276216" y="453068"/>
                </a:lnTo>
                <a:lnTo>
                  <a:pt x="311756" y="431899"/>
                </a:lnTo>
                <a:lnTo>
                  <a:pt x="340111" y="402056"/>
                </a:lnTo>
                <a:lnTo>
                  <a:pt x="360870" y="363417"/>
                </a:lnTo>
                <a:lnTo>
                  <a:pt x="373625" y="315865"/>
                </a:lnTo>
                <a:lnTo>
                  <a:pt x="377967" y="259280"/>
                </a:lnTo>
                <a:lnTo>
                  <a:pt x="377967" y="0"/>
                </a:lnTo>
                <a:close/>
              </a:path>
            </a:pathLst>
          </a:custGeom>
          <a:solidFill>
            <a:srgbClr val="000000"/>
          </a:solidFill>
        </p:spPr>
        <p:txBody>
          <a:bodyPr wrap="square" lIns="0" tIns="0" rIns="0" bIns="0" rtlCol="0"/>
          <a:lstStyle/>
          <a:p>
            <a:endParaRPr sz="1092"/>
          </a:p>
        </p:txBody>
      </p:sp>
      <p:grpSp>
        <p:nvGrpSpPr>
          <p:cNvPr id="13" name="object 4">
            <a:extLst>
              <a:ext uri="{FF2B5EF4-FFF2-40B4-BE49-F238E27FC236}">
                <a16:creationId xmlns:a16="http://schemas.microsoft.com/office/drawing/2014/main" id="{A2800012-DA06-CF45-A47A-D4B30EA37B75}"/>
              </a:ext>
            </a:extLst>
          </p:cNvPr>
          <p:cNvGrpSpPr/>
          <p:nvPr userDrawn="1"/>
        </p:nvGrpSpPr>
        <p:grpSpPr>
          <a:xfrm>
            <a:off x="1723953" y="6135384"/>
            <a:ext cx="259167" cy="362346"/>
            <a:chOff x="2842727" y="10117702"/>
            <a:chExt cx="427355" cy="597535"/>
          </a:xfrm>
        </p:grpSpPr>
        <p:sp>
          <p:nvSpPr>
            <p:cNvPr id="14" name="object 5">
              <a:extLst>
                <a:ext uri="{FF2B5EF4-FFF2-40B4-BE49-F238E27FC236}">
                  <a16:creationId xmlns:a16="http://schemas.microsoft.com/office/drawing/2014/main" id="{039AC548-D805-B546-AF98-3B421C054969}"/>
                </a:ext>
              </a:extLst>
            </p:cNvPr>
            <p:cNvSpPr/>
            <p:nvPr/>
          </p:nvSpPr>
          <p:spPr>
            <a:xfrm>
              <a:off x="2842727" y="10237764"/>
              <a:ext cx="366395" cy="477520"/>
            </a:xfrm>
            <a:custGeom>
              <a:avLst/>
              <a:gdLst/>
              <a:ahLst/>
              <a:cxnLst/>
              <a:rect l="l" t="t" r="r" b="b"/>
              <a:pathLst>
                <a:path w="366394" h="477520">
                  <a:moveTo>
                    <a:pt x="252421" y="0"/>
                  </a:moveTo>
                  <a:lnTo>
                    <a:pt x="206913" y="3226"/>
                  </a:lnTo>
                  <a:lnTo>
                    <a:pt x="164136" y="12810"/>
                  </a:lnTo>
                  <a:lnTo>
                    <a:pt x="124791" y="28603"/>
                  </a:lnTo>
                  <a:lnTo>
                    <a:pt x="89578" y="50459"/>
                  </a:lnTo>
                  <a:lnTo>
                    <a:pt x="59197" y="78232"/>
                  </a:lnTo>
                  <a:lnTo>
                    <a:pt x="34348" y="111776"/>
                  </a:lnTo>
                  <a:lnTo>
                    <a:pt x="15732" y="150943"/>
                  </a:lnTo>
                  <a:lnTo>
                    <a:pt x="4049" y="195587"/>
                  </a:lnTo>
                  <a:lnTo>
                    <a:pt x="0" y="245563"/>
                  </a:lnTo>
                  <a:lnTo>
                    <a:pt x="3849" y="293331"/>
                  </a:lnTo>
                  <a:lnTo>
                    <a:pt x="15359" y="337340"/>
                  </a:lnTo>
                  <a:lnTo>
                    <a:pt x="34475" y="376785"/>
                  </a:lnTo>
                  <a:lnTo>
                    <a:pt x="61138" y="410861"/>
                  </a:lnTo>
                  <a:lnTo>
                    <a:pt x="95292" y="438765"/>
                  </a:lnTo>
                  <a:lnTo>
                    <a:pt x="136882" y="459692"/>
                  </a:lnTo>
                  <a:lnTo>
                    <a:pt x="185849" y="472838"/>
                  </a:lnTo>
                  <a:lnTo>
                    <a:pt x="242139" y="477399"/>
                  </a:lnTo>
                  <a:lnTo>
                    <a:pt x="281711" y="475535"/>
                  </a:lnTo>
                  <a:lnTo>
                    <a:pt x="315367" y="470716"/>
                  </a:lnTo>
                  <a:lnTo>
                    <a:pt x="342072" y="464093"/>
                  </a:lnTo>
                  <a:lnTo>
                    <a:pt x="360795" y="456823"/>
                  </a:lnTo>
                  <a:lnTo>
                    <a:pt x="345036" y="375213"/>
                  </a:lnTo>
                  <a:lnTo>
                    <a:pt x="327174" y="381031"/>
                  </a:lnTo>
                  <a:lnTo>
                    <a:pt x="305583" y="385825"/>
                  </a:lnTo>
                  <a:lnTo>
                    <a:pt x="281936" y="389081"/>
                  </a:lnTo>
                  <a:lnTo>
                    <a:pt x="257908" y="390281"/>
                  </a:lnTo>
                  <a:lnTo>
                    <a:pt x="206680" y="383477"/>
                  </a:lnTo>
                  <a:lnTo>
                    <a:pt x="165463" y="363832"/>
                  </a:lnTo>
                  <a:lnTo>
                    <a:pt x="135046" y="332499"/>
                  </a:lnTo>
                  <a:lnTo>
                    <a:pt x="116217" y="290629"/>
                  </a:lnTo>
                  <a:lnTo>
                    <a:pt x="109766" y="239374"/>
                  </a:lnTo>
                  <a:lnTo>
                    <a:pt x="117134" y="183960"/>
                  </a:lnTo>
                  <a:lnTo>
                    <a:pt x="137767" y="141083"/>
                  </a:lnTo>
                  <a:lnTo>
                    <a:pt x="169464" y="110615"/>
                  </a:lnTo>
                  <a:lnTo>
                    <a:pt x="210018" y="92429"/>
                  </a:lnTo>
                  <a:lnTo>
                    <a:pt x="257227" y="86395"/>
                  </a:lnTo>
                  <a:lnTo>
                    <a:pt x="283580" y="87824"/>
                  </a:lnTo>
                  <a:lnTo>
                    <a:pt x="307041" y="91638"/>
                  </a:lnTo>
                  <a:lnTo>
                    <a:pt x="327548" y="97129"/>
                  </a:lnTo>
                  <a:lnTo>
                    <a:pt x="345036" y="103588"/>
                  </a:lnTo>
                  <a:lnTo>
                    <a:pt x="366302" y="20575"/>
                  </a:lnTo>
                  <a:lnTo>
                    <a:pt x="348314" y="13309"/>
                  </a:lnTo>
                  <a:lnTo>
                    <a:pt x="322736" y="6686"/>
                  </a:lnTo>
                  <a:lnTo>
                    <a:pt x="290470" y="1864"/>
                  </a:lnTo>
                  <a:lnTo>
                    <a:pt x="252421" y="0"/>
                  </a:lnTo>
                  <a:close/>
                </a:path>
              </a:pathLst>
            </a:custGeom>
            <a:solidFill>
              <a:srgbClr val="000000"/>
            </a:solidFill>
          </p:spPr>
          <p:txBody>
            <a:bodyPr wrap="square" lIns="0" tIns="0" rIns="0" bIns="0" rtlCol="0"/>
            <a:lstStyle/>
            <a:p>
              <a:endParaRPr sz="1092"/>
            </a:p>
          </p:txBody>
        </p:sp>
        <p:pic>
          <p:nvPicPr>
            <p:cNvPr id="15" name="object 6">
              <a:extLst>
                <a:ext uri="{FF2B5EF4-FFF2-40B4-BE49-F238E27FC236}">
                  <a16:creationId xmlns:a16="http://schemas.microsoft.com/office/drawing/2014/main" id="{DAA5A1C9-3FFD-F741-93B2-F1CDA55129CC}"/>
                </a:ext>
              </a:extLst>
            </p:cNvPr>
            <p:cNvPicPr/>
            <p:nvPr/>
          </p:nvPicPr>
          <p:blipFill>
            <a:blip r:embed="rId2" cstate="email">
              <a:extLst>
                <a:ext uri="{28A0092B-C50C-407E-A947-70E740481C1C}">
                  <a14:useLocalDpi xmlns:a14="http://schemas.microsoft.com/office/drawing/2010/main"/>
                </a:ext>
              </a:extLst>
            </a:blip>
            <a:stretch>
              <a:fillRect/>
            </a:stretch>
          </p:blipFill>
          <p:spPr>
            <a:xfrm>
              <a:off x="3157442" y="10117702"/>
              <a:ext cx="112300" cy="112268"/>
            </a:xfrm>
            <a:prstGeom prst="rect">
              <a:avLst/>
            </a:prstGeom>
          </p:spPr>
        </p:pic>
      </p:grpSp>
      <p:sp>
        <p:nvSpPr>
          <p:cNvPr id="16" name="object 7">
            <a:extLst>
              <a:ext uri="{FF2B5EF4-FFF2-40B4-BE49-F238E27FC236}">
                <a16:creationId xmlns:a16="http://schemas.microsoft.com/office/drawing/2014/main" id="{2AF2BE2F-4D9A-CF4D-AF78-BAD6CC1B2837}"/>
              </a:ext>
            </a:extLst>
          </p:cNvPr>
          <p:cNvSpPr/>
          <p:nvPr userDrawn="1"/>
        </p:nvSpPr>
        <p:spPr>
          <a:xfrm>
            <a:off x="10819314" y="397869"/>
            <a:ext cx="1360529" cy="643058"/>
          </a:xfrm>
          <a:custGeom>
            <a:avLst/>
            <a:gdLst/>
            <a:ahLst/>
            <a:cxnLst/>
            <a:rect l="l" t="t" r="r" b="b"/>
            <a:pathLst>
              <a:path w="2243455" h="1060450">
                <a:moveTo>
                  <a:pt x="2243429" y="0"/>
                </a:moveTo>
                <a:lnTo>
                  <a:pt x="0" y="0"/>
                </a:lnTo>
                <a:lnTo>
                  <a:pt x="0" y="1059999"/>
                </a:lnTo>
                <a:lnTo>
                  <a:pt x="2243429" y="1059999"/>
                </a:lnTo>
                <a:lnTo>
                  <a:pt x="2243429" y="0"/>
                </a:lnTo>
                <a:close/>
              </a:path>
            </a:pathLst>
          </a:custGeom>
          <a:solidFill>
            <a:srgbClr val="257CE1"/>
          </a:solidFill>
        </p:spPr>
        <p:txBody>
          <a:bodyPr wrap="square" lIns="0" tIns="0" rIns="0" bIns="0" rtlCol="0"/>
          <a:lstStyle/>
          <a:p>
            <a:endParaRPr sz="1092"/>
          </a:p>
        </p:txBody>
      </p:sp>
      <p:sp>
        <p:nvSpPr>
          <p:cNvPr id="18" name="Marcador de texto 17">
            <a:extLst>
              <a:ext uri="{FF2B5EF4-FFF2-40B4-BE49-F238E27FC236}">
                <a16:creationId xmlns:a16="http://schemas.microsoft.com/office/drawing/2014/main" id="{E6AC5AA0-C4FD-A742-898F-2F81DD6B4DF8}"/>
              </a:ext>
            </a:extLst>
          </p:cNvPr>
          <p:cNvSpPr>
            <a:spLocks noGrp="1"/>
          </p:cNvSpPr>
          <p:nvPr>
            <p:ph type="body" sz="quarter" idx="10"/>
          </p:nvPr>
        </p:nvSpPr>
        <p:spPr>
          <a:xfrm>
            <a:off x="441022" y="458108"/>
            <a:ext cx="10183655" cy="447927"/>
          </a:xfrm>
        </p:spPr>
        <p:txBody>
          <a:bodyPr/>
          <a:lstStyle>
            <a:lvl1pPr algn="r">
              <a:defRPr sz="2911" b="1">
                <a:latin typeface="Arial" panose="020B0604020202020204" pitchFamily="34" charset="0"/>
                <a:cs typeface="Arial" panose="020B0604020202020204" pitchFamily="34" charset="0"/>
              </a:defRPr>
            </a:lvl1pPr>
          </a:lstStyle>
          <a:p>
            <a:r>
              <a:rPr lang="es-ES" dirty="0"/>
              <a:t>Editar los estilos de texto del patrón</a:t>
            </a:r>
            <a:endParaRPr lang="es-CL" dirty="0"/>
          </a:p>
        </p:txBody>
      </p:sp>
    </p:spTree>
    <p:extLst>
      <p:ext uri="{BB962C8B-B14F-4D97-AF65-F5344CB8AC3E}">
        <p14:creationId xmlns:p14="http://schemas.microsoft.com/office/powerpoint/2010/main" val="14589762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13_Blank">
    <p:spTree>
      <p:nvGrpSpPr>
        <p:cNvPr id="1" name=""/>
        <p:cNvGrpSpPr/>
        <p:nvPr/>
      </p:nvGrpSpPr>
      <p:grpSpPr>
        <a:xfrm>
          <a:off x="0" y="0"/>
          <a:ext cx="0" cy="0"/>
          <a:chOff x="0" y="0"/>
          <a:chExt cx="0" cy="0"/>
        </a:xfrm>
      </p:grpSpPr>
      <p:sp>
        <p:nvSpPr>
          <p:cNvPr id="11" name="object 2">
            <a:extLst>
              <a:ext uri="{FF2B5EF4-FFF2-40B4-BE49-F238E27FC236}">
                <a16:creationId xmlns:a16="http://schemas.microsoft.com/office/drawing/2014/main" id="{248CA032-B7CF-AC47-80C3-3DC0FECADE87}"/>
              </a:ext>
            </a:extLst>
          </p:cNvPr>
          <p:cNvSpPr/>
          <p:nvPr userDrawn="1"/>
        </p:nvSpPr>
        <p:spPr>
          <a:xfrm>
            <a:off x="441022" y="6186690"/>
            <a:ext cx="955797" cy="309977"/>
          </a:xfrm>
          <a:custGeom>
            <a:avLst/>
            <a:gdLst/>
            <a:ahLst/>
            <a:cxnLst/>
            <a:rect l="l" t="t" r="r" b="b"/>
            <a:pathLst>
              <a:path w="1576070" h="511175">
                <a:moveTo>
                  <a:pt x="441172" y="241312"/>
                </a:moveTo>
                <a:lnTo>
                  <a:pt x="435267" y="179641"/>
                </a:lnTo>
                <a:lnTo>
                  <a:pt x="418414" y="127673"/>
                </a:lnTo>
                <a:lnTo>
                  <a:pt x="392747" y="86601"/>
                </a:lnTo>
                <a:lnTo>
                  <a:pt x="391845" y="85153"/>
                </a:lnTo>
                <a:lnTo>
                  <a:pt x="356819" y="51803"/>
                </a:lnTo>
                <a:lnTo>
                  <a:pt x="322008" y="30734"/>
                </a:lnTo>
                <a:lnTo>
                  <a:pt x="322008" y="245008"/>
                </a:lnTo>
                <a:lnTo>
                  <a:pt x="316547" y="299389"/>
                </a:lnTo>
                <a:lnTo>
                  <a:pt x="300736" y="343433"/>
                </a:lnTo>
                <a:lnTo>
                  <a:pt x="275463" y="377329"/>
                </a:lnTo>
                <a:lnTo>
                  <a:pt x="241617" y="401231"/>
                </a:lnTo>
                <a:lnTo>
                  <a:pt x="200088" y="415315"/>
                </a:lnTo>
                <a:lnTo>
                  <a:pt x="151752" y="419722"/>
                </a:lnTo>
                <a:lnTo>
                  <a:pt x="141351" y="419684"/>
                </a:lnTo>
                <a:lnTo>
                  <a:pt x="130746" y="419442"/>
                </a:lnTo>
                <a:lnTo>
                  <a:pt x="120827" y="418769"/>
                </a:lnTo>
                <a:lnTo>
                  <a:pt x="112496" y="417474"/>
                </a:lnTo>
                <a:lnTo>
                  <a:pt x="112496" y="91033"/>
                </a:lnTo>
                <a:lnTo>
                  <a:pt x="121119" y="89408"/>
                </a:lnTo>
                <a:lnTo>
                  <a:pt x="132499" y="87985"/>
                </a:lnTo>
                <a:lnTo>
                  <a:pt x="146659" y="86982"/>
                </a:lnTo>
                <a:lnTo>
                  <a:pt x="163601" y="86601"/>
                </a:lnTo>
                <a:lnTo>
                  <a:pt x="209257" y="90881"/>
                </a:lnTo>
                <a:lnTo>
                  <a:pt x="248094" y="103809"/>
                </a:lnTo>
                <a:lnTo>
                  <a:pt x="279450" y="125552"/>
                </a:lnTo>
                <a:lnTo>
                  <a:pt x="302653" y="156235"/>
                </a:lnTo>
                <a:lnTo>
                  <a:pt x="317055" y="196011"/>
                </a:lnTo>
                <a:lnTo>
                  <a:pt x="322008" y="245008"/>
                </a:lnTo>
                <a:lnTo>
                  <a:pt x="322008" y="30734"/>
                </a:lnTo>
                <a:lnTo>
                  <a:pt x="318211" y="28422"/>
                </a:lnTo>
                <a:lnTo>
                  <a:pt x="272313" y="12306"/>
                </a:lnTo>
                <a:lnTo>
                  <a:pt x="217411" y="2997"/>
                </a:lnTo>
                <a:lnTo>
                  <a:pt x="151752" y="0"/>
                </a:lnTo>
                <a:lnTo>
                  <a:pt x="110134" y="685"/>
                </a:lnTo>
                <a:lnTo>
                  <a:pt x="70319" y="2768"/>
                </a:lnTo>
                <a:lnTo>
                  <a:pt x="33286" y="6235"/>
                </a:lnTo>
                <a:lnTo>
                  <a:pt x="0" y="11099"/>
                </a:lnTo>
                <a:lnTo>
                  <a:pt x="0" y="500392"/>
                </a:lnTo>
                <a:lnTo>
                  <a:pt x="23342" y="503123"/>
                </a:lnTo>
                <a:lnTo>
                  <a:pt x="52374" y="505485"/>
                </a:lnTo>
                <a:lnTo>
                  <a:pt x="87236" y="507161"/>
                </a:lnTo>
                <a:lnTo>
                  <a:pt x="128054" y="507796"/>
                </a:lnTo>
                <a:lnTo>
                  <a:pt x="184556" y="505294"/>
                </a:lnTo>
                <a:lnTo>
                  <a:pt x="236435" y="497713"/>
                </a:lnTo>
                <a:lnTo>
                  <a:pt x="283171" y="484936"/>
                </a:lnTo>
                <a:lnTo>
                  <a:pt x="324205" y="466864"/>
                </a:lnTo>
                <a:lnTo>
                  <a:pt x="359029" y="443407"/>
                </a:lnTo>
                <a:lnTo>
                  <a:pt x="382054" y="419722"/>
                </a:lnTo>
                <a:lnTo>
                  <a:pt x="385749" y="415925"/>
                </a:lnTo>
                <a:lnTo>
                  <a:pt x="408393" y="382181"/>
                </a:lnTo>
                <a:lnTo>
                  <a:pt x="425894" y="341972"/>
                </a:lnTo>
                <a:lnTo>
                  <a:pt x="437172" y="295097"/>
                </a:lnTo>
                <a:lnTo>
                  <a:pt x="441172" y="241312"/>
                </a:lnTo>
                <a:close/>
              </a:path>
              <a:path w="1576070" h="511175">
                <a:moveTo>
                  <a:pt x="827582" y="502602"/>
                </a:moveTo>
                <a:lnTo>
                  <a:pt x="826503" y="478307"/>
                </a:lnTo>
                <a:lnTo>
                  <a:pt x="825550" y="450888"/>
                </a:lnTo>
                <a:lnTo>
                  <a:pt x="824865" y="420268"/>
                </a:lnTo>
                <a:lnTo>
                  <a:pt x="824611" y="386397"/>
                </a:lnTo>
                <a:lnTo>
                  <a:pt x="824611" y="140639"/>
                </a:lnTo>
                <a:lnTo>
                  <a:pt x="712089" y="140639"/>
                </a:lnTo>
                <a:lnTo>
                  <a:pt x="712089" y="365671"/>
                </a:lnTo>
                <a:lnTo>
                  <a:pt x="710641" y="373811"/>
                </a:lnTo>
                <a:lnTo>
                  <a:pt x="688695" y="406768"/>
                </a:lnTo>
                <a:lnTo>
                  <a:pt x="651395" y="419722"/>
                </a:lnTo>
                <a:lnTo>
                  <a:pt x="625627" y="413918"/>
                </a:lnTo>
                <a:lnTo>
                  <a:pt x="607910" y="397230"/>
                </a:lnTo>
                <a:lnTo>
                  <a:pt x="597687" y="370674"/>
                </a:lnTo>
                <a:lnTo>
                  <a:pt x="594398" y="335330"/>
                </a:lnTo>
                <a:lnTo>
                  <a:pt x="594398" y="140639"/>
                </a:lnTo>
                <a:lnTo>
                  <a:pt x="481888" y="140639"/>
                </a:lnTo>
                <a:lnTo>
                  <a:pt x="481888" y="353072"/>
                </a:lnTo>
                <a:lnTo>
                  <a:pt x="488022" y="412394"/>
                </a:lnTo>
                <a:lnTo>
                  <a:pt x="505383" y="456869"/>
                </a:lnTo>
                <a:lnTo>
                  <a:pt x="532409" y="487451"/>
                </a:lnTo>
                <a:lnTo>
                  <a:pt x="567537" y="505091"/>
                </a:lnTo>
                <a:lnTo>
                  <a:pt x="609206" y="510768"/>
                </a:lnTo>
                <a:lnTo>
                  <a:pt x="652399" y="504634"/>
                </a:lnTo>
                <a:lnTo>
                  <a:pt x="684987" y="489483"/>
                </a:lnTo>
                <a:lnTo>
                  <a:pt x="707986" y="470154"/>
                </a:lnTo>
                <a:lnTo>
                  <a:pt x="722452" y="451535"/>
                </a:lnTo>
                <a:lnTo>
                  <a:pt x="724674" y="451535"/>
                </a:lnTo>
                <a:lnTo>
                  <a:pt x="729869" y="502602"/>
                </a:lnTo>
                <a:lnTo>
                  <a:pt x="827582" y="502602"/>
                </a:lnTo>
                <a:close/>
              </a:path>
              <a:path w="1576070" h="511175">
                <a:moveTo>
                  <a:pt x="1244155" y="318274"/>
                </a:moveTo>
                <a:lnTo>
                  <a:pt x="1238161" y="266484"/>
                </a:lnTo>
                <a:lnTo>
                  <a:pt x="1220889" y="221424"/>
                </a:lnTo>
                <a:lnTo>
                  <a:pt x="1193355" y="184315"/>
                </a:lnTo>
                <a:lnTo>
                  <a:pt x="1156652" y="156324"/>
                </a:lnTo>
                <a:lnTo>
                  <a:pt x="1127175" y="144729"/>
                </a:lnTo>
                <a:lnTo>
                  <a:pt x="1127175" y="321259"/>
                </a:lnTo>
                <a:lnTo>
                  <a:pt x="1122210" y="365747"/>
                </a:lnTo>
                <a:lnTo>
                  <a:pt x="1107948" y="400088"/>
                </a:lnTo>
                <a:lnTo>
                  <a:pt x="1085354" y="422224"/>
                </a:lnTo>
                <a:lnTo>
                  <a:pt x="1055395" y="430072"/>
                </a:lnTo>
                <a:lnTo>
                  <a:pt x="1054658" y="430072"/>
                </a:lnTo>
                <a:lnTo>
                  <a:pt x="1023213" y="421817"/>
                </a:lnTo>
                <a:lnTo>
                  <a:pt x="1000252" y="399072"/>
                </a:lnTo>
                <a:lnTo>
                  <a:pt x="986155" y="364807"/>
                </a:lnTo>
                <a:lnTo>
                  <a:pt x="981367" y="322008"/>
                </a:lnTo>
                <a:lnTo>
                  <a:pt x="985443" y="282206"/>
                </a:lnTo>
                <a:lnTo>
                  <a:pt x="998397" y="247332"/>
                </a:lnTo>
                <a:lnTo>
                  <a:pt x="1021359" y="222580"/>
                </a:lnTo>
                <a:lnTo>
                  <a:pt x="1055395" y="213169"/>
                </a:lnTo>
                <a:lnTo>
                  <a:pt x="1088174" y="222580"/>
                </a:lnTo>
                <a:lnTo>
                  <a:pt x="1110449" y="247230"/>
                </a:lnTo>
                <a:lnTo>
                  <a:pt x="1123149" y="281889"/>
                </a:lnTo>
                <a:lnTo>
                  <a:pt x="1127175" y="321259"/>
                </a:lnTo>
                <a:lnTo>
                  <a:pt x="1127175" y="144729"/>
                </a:lnTo>
                <a:lnTo>
                  <a:pt x="1111783" y="138658"/>
                </a:lnTo>
                <a:lnTo>
                  <a:pt x="1059827" y="132511"/>
                </a:lnTo>
                <a:lnTo>
                  <a:pt x="1012253" y="136982"/>
                </a:lnTo>
                <a:lnTo>
                  <a:pt x="970229" y="150050"/>
                </a:lnTo>
                <a:lnTo>
                  <a:pt x="934402" y="171119"/>
                </a:lnTo>
                <a:lnTo>
                  <a:pt x="905408" y="199644"/>
                </a:lnTo>
                <a:lnTo>
                  <a:pt x="883894" y="235051"/>
                </a:lnTo>
                <a:lnTo>
                  <a:pt x="870508" y="276745"/>
                </a:lnTo>
                <a:lnTo>
                  <a:pt x="865911" y="324192"/>
                </a:lnTo>
                <a:lnTo>
                  <a:pt x="872426" y="378625"/>
                </a:lnTo>
                <a:lnTo>
                  <a:pt x="890930" y="424548"/>
                </a:lnTo>
                <a:lnTo>
                  <a:pt x="919848" y="461340"/>
                </a:lnTo>
                <a:lnTo>
                  <a:pt x="957580" y="488378"/>
                </a:lnTo>
                <a:lnTo>
                  <a:pt x="1002538" y="505066"/>
                </a:lnTo>
                <a:lnTo>
                  <a:pt x="1053160" y="510755"/>
                </a:lnTo>
                <a:lnTo>
                  <a:pt x="1053909" y="510755"/>
                </a:lnTo>
                <a:lnTo>
                  <a:pt x="1094740" y="507009"/>
                </a:lnTo>
                <a:lnTo>
                  <a:pt x="1133703" y="495655"/>
                </a:lnTo>
                <a:lnTo>
                  <a:pt x="1169187" y="476491"/>
                </a:lnTo>
                <a:lnTo>
                  <a:pt x="1199578" y="449364"/>
                </a:lnTo>
                <a:lnTo>
                  <a:pt x="1223276" y="414070"/>
                </a:lnTo>
                <a:lnTo>
                  <a:pt x="1238669" y="370433"/>
                </a:lnTo>
                <a:lnTo>
                  <a:pt x="1244155" y="318274"/>
                </a:lnTo>
                <a:close/>
              </a:path>
              <a:path w="1576070" h="511175">
                <a:moveTo>
                  <a:pt x="1575854" y="146558"/>
                </a:moveTo>
                <a:lnTo>
                  <a:pt x="1556600" y="140614"/>
                </a:lnTo>
                <a:lnTo>
                  <a:pt x="1535125" y="136194"/>
                </a:lnTo>
                <a:lnTo>
                  <a:pt x="1512557" y="133451"/>
                </a:lnTo>
                <a:lnTo>
                  <a:pt x="1489964" y="132499"/>
                </a:lnTo>
                <a:lnTo>
                  <a:pt x="1436077" y="137604"/>
                </a:lnTo>
                <a:lnTo>
                  <a:pt x="1389964" y="152133"/>
                </a:lnTo>
                <a:lnTo>
                  <a:pt x="1351838" y="174917"/>
                </a:lnTo>
                <a:lnTo>
                  <a:pt x="1321866" y="204762"/>
                </a:lnTo>
                <a:lnTo>
                  <a:pt x="1300238" y="240499"/>
                </a:lnTo>
                <a:lnTo>
                  <a:pt x="1287132" y="280949"/>
                </a:lnTo>
                <a:lnTo>
                  <a:pt x="1282712" y="324942"/>
                </a:lnTo>
                <a:lnTo>
                  <a:pt x="1287195" y="371144"/>
                </a:lnTo>
                <a:lnTo>
                  <a:pt x="1300264" y="411645"/>
                </a:lnTo>
                <a:lnTo>
                  <a:pt x="1321346" y="445947"/>
                </a:lnTo>
                <a:lnTo>
                  <a:pt x="1349870" y="473532"/>
                </a:lnTo>
                <a:lnTo>
                  <a:pt x="1385277" y="493864"/>
                </a:lnTo>
                <a:lnTo>
                  <a:pt x="1426984" y="506450"/>
                </a:lnTo>
                <a:lnTo>
                  <a:pt x="1474431" y="510755"/>
                </a:lnTo>
                <a:lnTo>
                  <a:pt x="1505470" y="509460"/>
                </a:lnTo>
                <a:lnTo>
                  <a:pt x="1556994" y="500468"/>
                </a:lnTo>
                <a:lnTo>
                  <a:pt x="1561782" y="410832"/>
                </a:lnTo>
                <a:lnTo>
                  <a:pt x="1548282" y="415810"/>
                </a:lnTo>
                <a:lnTo>
                  <a:pt x="1533194" y="419531"/>
                </a:lnTo>
                <a:lnTo>
                  <a:pt x="1516278" y="421868"/>
                </a:lnTo>
                <a:lnTo>
                  <a:pt x="1497355" y="422681"/>
                </a:lnTo>
                <a:lnTo>
                  <a:pt x="1458760" y="416090"/>
                </a:lnTo>
                <a:lnTo>
                  <a:pt x="1427226" y="396582"/>
                </a:lnTo>
                <a:lnTo>
                  <a:pt x="1405966" y="364591"/>
                </a:lnTo>
                <a:lnTo>
                  <a:pt x="1398155" y="320522"/>
                </a:lnTo>
                <a:lnTo>
                  <a:pt x="1404683" y="279692"/>
                </a:lnTo>
                <a:lnTo>
                  <a:pt x="1424178" y="247599"/>
                </a:lnTo>
                <a:lnTo>
                  <a:pt x="1454924" y="226606"/>
                </a:lnTo>
                <a:lnTo>
                  <a:pt x="1495171" y="219087"/>
                </a:lnTo>
                <a:lnTo>
                  <a:pt x="1515630" y="219989"/>
                </a:lnTo>
                <a:lnTo>
                  <a:pt x="1532737" y="222427"/>
                </a:lnTo>
                <a:lnTo>
                  <a:pt x="1546796" y="225971"/>
                </a:lnTo>
                <a:lnTo>
                  <a:pt x="1558086" y="230212"/>
                </a:lnTo>
                <a:lnTo>
                  <a:pt x="1575854" y="146558"/>
                </a:lnTo>
                <a:close/>
              </a:path>
            </a:pathLst>
          </a:custGeom>
          <a:solidFill>
            <a:srgbClr val="000000"/>
          </a:solidFill>
        </p:spPr>
        <p:txBody>
          <a:bodyPr wrap="square" lIns="0" tIns="0" rIns="0" bIns="0" rtlCol="0"/>
          <a:lstStyle/>
          <a:p>
            <a:endParaRPr sz="1092"/>
          </a:p>
        </p:txBody>
      </p:sp>
      <p:sp>
        <p:nvSpPr>
          <p:cNvPr id="12" name="object 3">
            <a:extLst>
              <a:ext uri="{FF2B5EF4-FFF2-40B4-BE49-F238E27FC236}">
                <a16:creationId xmlns:a16="http://schemas.microsoft.com/office/drawing/2014/main" id="{AB72D184-1BCC-8E4D-AB97-E7C9B55D20C7}"/>
              </a:ext>
            </a:extLst>
          </p:cNvPr>
          <p:cNvSpPr/>
          <p:nvPr userDrawn="1"/>
        </p:nvSpPr>
        <p:spPr>
          <a:xfrm>
            <a:off x="1462952" y="6212763"/>
            <a:ext cx="229515" cy="284948"/>
          </a:xfrm>
          <a:custGeom>
            <a:avLst/>
            <a:gdLst/>
            <a:ahLst/>
            <a:cxnLst/>
            <a:rect l="l" t="t" r="r" b="b"/>
            <a:pathLst>
              <a:path w="378460" h="469900">
                <a:moveTo>
                  <a:pt x="377967" y="0"/>
                </a:moveTo>
                <a:lnTo>
                  <a:pt x="273688" y="0"/>
                </a:lnTo>
                <a:lnTo>
                  <a:pt x="273688" y="266117"/>
                </a:lnTo>
                <a:lnTo>
                  <a:pt x="268116" y="319317"/>
                </a:lnTo>
                <a:lnTo>
                  <a:pt x="251744" y="356757"/>
                </a:lnTo>
                <a:lnTo>
                  <a:pt x="225083" y="378889"/>
                </a:lnTo>
                <a:lnTo>
                  <a:pt x="188643" y="386166"/>
                </a:lnTo>
                <a:lnTo>
                  <a:pt x="152992" y="378600"/>
                </a:lnTo>
                <a:lnTo>
                  <a:pt x="126738" y="355987"/>
                </a:lnTo>
                <a:lnTo>
                  <a:pt x="110518" y="318451"/>
                </a:lnTo>
                <a:lnTo>
                  <a:pt x="104970" y="266117"/>
                </a:lnTo>
                <a:lnTo>
                  <a:pt x="104970" y="0"/>
                </a:lnTo>
                <a:lnTo>
                  <a:pt x="0" y="0"/>
                </a:lnTo>
                <a:lnTo>
                  <a:pt x="0" y="257897"/>
                </a:lnTo>
                <a:lnTo>
                  <a:pt x="4140" y="316080"/>
                </a:lnTo>
                <a:lnTo>
                  <a:pt x="16320" y="364420"/>
                </a:lnTo>
                <a:lnTo>
                  <a:pt x="36180" y="403244"/>
                </a:lnTo>
                <a:lnTo>
                  <a:pt x="63360" y="432875"/>
                </a:lnTo>
                <a:lnTo>
                  <a:pt x="97498" y="453638"/>
                </a:lnTo>
                <a:lnTo>
                  <a:pt x="138234" y="465858"/>
                </a:lnTo>
                <a:lnTo>
                  <a:pt x="185209" y="469860"/>
                </a:lnTo>
                <a:lnTo>
                  <a:pt x="233897" y="465682"/>
                </a:lnTo>
                <a:lnTo>
                  <a:pt x="276216" y="453068"/>
                </a:lnTo>
                <a:lnTo>
                  <a:pt x="311756" y="431899"/>
                </a:lnTo>
                <a:lnTo>
                  <a:pt x="340111" y="402056"/>
                </a:lnTo>
                <a:lnTo>
                  <a:pt x="360870" y="363417"/>
                </a:lnTo>
                <a:lnTo>
                  <a:pt x="373625" y="315865"/>
                </a:lnTo>
                <a:lnTo>
                  <a:pt x="377967" y="259280"/>
                </a:lnTo>
                <a:lnTo>
                  <a:pt x="377967" y="0"/>
                </a:lnTo>
                <a:close/>
              </a:path>
            </a:pathLst>
          </a:custGeom>
          <a:solidFill>
            <a:srgbClr val="000000"/>
          </a:solidFill>
        </p:spPr>
        <p:txBody>
          <a:bodyPr wrap="square" lIns="0" tIns="0" rIns="0" bIns="0" rtlCol="0"/>
          <a:lstStyle/>
          <a:p>
            <a:endParaRPr sz="1092"/>
          </a:p>
        </p:txBody>
      </p:sp>
      <p:grpSp>
        <p:nvGrpSpPr>
          <p:cNvPr id="13" name="object 4">
            <a:extLst>
              <a:ext uri="{FF2B5EF4-FFF2-40B4-BE49-F238E27FC236}">
                <a16:creationId xmlns:a16="http://schemas.microsoft.com/office/drawing/2014/main" id="{A2800012-DA06-CF45-A47A-D4B30EA37B75}"/>
              </a:ext>
            </a:extLst>
          </p:cNvPr>
          <p:cNvGrpSpPr/>
          <p:nvPr userDrawn="1"/>
        </p:nvGrpSpPr>
        <p:grpSpPr>
          <a:xfrm>
            <a:off x="1723953" y="6135384"/>
            <a:ext cx="259167" cy="362346"/>
            <a:chOff x="2842727" y="10117702"/>
            <a:chExt cx="427355" cy="597535"/>
          </a:xfrm>
        </p:grpSpPr>
        <p:sp>
          <p:nvSpPr>
            <p:cNvPr id="14" name="object 5">
              <a:extLst>
                <a:ext uri="{FF2B5EF4-FFF2-40B4-BE49-F238E27FC236}">
                  <a16:creationId xmlns:a16="http://schemas.microsoft.com/office/drawing/2014/main" id="{039AC548-D805-B546-AF98-3B421C054969}"/>
                </a:ext>
              </a:extLst>
            </p:cNvPr>
            <p:cNvSpPr/>
            <p:nvPr/>
          </p:nvSpPr>
          <p:spPr>
            <a:xfrm>
              <a:off x="2842727" y="10237764"/>
              <a:ext cx="366395" cy="477520"/>
            </a:xfrm>
            <a:custGeom>
              <a:avLst/>
              <a:gdLst/>
              <a:ahLst/>
              <a:cxnLst/>
              <a:rect l="l" t="t" r="r" b="b"/>
              <a:pathLst>
                <a:path w="366394" h="477520">
                  <a:moveTo>
                    <a:pt x="252421" y="0"/>
                  </a:moveTo>
                  <a:lnTo>
                    <a:pt x="206913" y="3226"/>
                  </a:lnTo>
                  <a:lnTo>
                    <a:pt x="164136" y="12810"/>
                  </a:lnTo>
                  <a:lnTo>
                    <a:pt x="124791" y="28603"/>
                  </a:lnTo>
                  <a:lnTo>
                    <a:pt x="89578" y="50459"/>
                  </a:lnTo>
                  <a:lnTo>
                    <a:pt x="59197" y="78232"/>
                  </a:lnTo>
                  <a:lnTo>
                    <a:pt x="34348" y="111776"/>
                  </a:lnTo>
                  <a:lnTo>
                    <a:pt x="15732" y="150943"/>
                  </a:lnTo>
                  <a:lnTo>
                    <a:pt x="4049" y="195587"/>
                  </a:lnTo>
                  <a:lnTo>
                    <a:pt x="0" y="245563"/>
                  </a:lnTo>
                  <a:lnTo>
                    <a:pt x="3849" y="293331"/>
                  </a:lnTo>
                  <a:lnTo>
                    <a:pt x="15359" y="337340"/>
                  </a:lnTo>
                  <a:lnTo>
                    <a:pt x="34475" y="376785"/>
                  </a:lnTo>
                  <a:lnTo>
                    <a:pt x="61138" y="410861"/>
                  </a:lnTo>
                  <a:lnTo>
                    <a:pt x="95292" y="438765"/>
                  </a:lnTo>
                  <a:lnTo>
                    <a:pt x="136882" y="459692"/>
                  </a:lnTo>
                  <a:lnTo>
                    <a:pt x="185849" y="472838"/>
                  </a:lnTo>
                  <a:lnTo>
                    <a:pt x="242139" y="477399"/>
                  </a:lnTo>
                  <a:lnTo>
                    <a:pt x="281711" y="475535"/>
                  </a:lnTo>
                  <a:lnTo>
                    <a:pt x="315367" y="470716"/>
                  </a:lnTo>
                  <a:lnTo>
                    <a:pt x="342072" y="464093"/>
                  </a:lnTo>
                  <a:lnTo>
                    <a:pt x="360795" y="456823"/>
                  </a:lnTo>
                  <a:lnTo>
                    <a:pt x="345036" y="375213"/>
                  </a:lnTo>
                  <a:lnTo>
                    <a:pt x="327174" y="381031"/>
                  </a:lnTo>
                  <a:lnTo>
                    <a:pt x="305583" y="385825"/>
                  </a:lnTo>
                  <a:lnTo>
                    <a:pt x="281936" y="389081"/>
                  </a:lnTo>
                  <a:lnTo>
                    <a:pt x="257908" y="390281"/>
                  </a:lnTo>
                  <a:lnTo>
                    <a:pt x="206680" y="383477"/>
                  </a:lnTo>
                  <a:lnTo>
                    <a:pt x="165463" y="363832"/>
                  </a:lnTo>
                  <a:lnTo>
                    <a:pt x="135046" y="332499"/>
                  </a:lnTo>
                  <a:lnTo>
                    <a:pt x="116217" y="290629"/>
                  </a:lnTo>
                  <a:lnTo>
                    <a:pt x="109766" y="239374"/>
                  </a:lnTo>
                  <a:lnTo>
                    <a:pt x="117134" y="183960"/>
                  </a:lnTo>
                  <a:lnTo>
                    <a:pt x="137767" y="141083"/>
                  </a:lnTo>
                  <a:lnTo>
                    <a:pt x="169464" y="110615"/>
                  </a:lnTo>
                  <a:lnTo>
                    <a:pt x="210018" y="92429"/>
                  </a:lnTo>
                  <a:lnTo>
                    <a:pt x="257227" y="86395"/>
                  </a:lnTo>
                  <a:lnTo>
                    <a:pt x="283580" y="87824"/>
                  </a:lnTo>
                  <a:lnTo>
                    <a:pt x="307041" y="91638"/>
                  </a:lnTo>
                  <a:lnTo>
                    <a:pt x="327548" y="97129"/>
                  </a:lnTo>
                  <a:lnTo>
                    <a:pt x="345036" y="103588"/>
                  </a:lnTo>
                  <a:lnTo>
                    <a:pt x="366302" y="20575"/>
                  </a:lnTo>
                  <a:lnTo>
                    <a:pt x="348314" y="13309"/>
                  </a:lnTo>
                  <a:lnTo>
                    <a:pt x="322736" y="6686"/>
                  </a:lnTo>
                  <a:lnTo>
                    <a:pt x="290470" y="1864"/>
                  </a:lnTo>
                  <a:lnTo>
                    <a:pt x="252421" y="0"/>
                  </a:lnTo>
                  <a:close/>
                </a:path>
              </a:pathLst>
            </a:custGeom>
            <a:solidFill>
              <a:srgbClr val="000000"/>
            </a:solidFill>
          </p:spPr>
          <p:txBody>
            <a:bodyPr wrap="square" lIns="0" tIns="0" rIns="0" bIns="0" rtlCol="0"/>
            <a:lstStyle/>
            <a:p>
              <a:endParaRPr sz="1092"/>
            </a:p>
          </p:txBody>
        </p:sp>
        <p:pic>
          <p:nvPicPr>
            <p:cNvPr id="15" name="object 6">
              <a:extLst>
                <a:ext uri="{FF2B5EF4-FFF2-40B4-BE49-F238E27FC236}">
                  <a16:creationId xmlns:a16="http://schemas.microsoft.com/office/drawing/2014/main" id="{DAA5A1C9-3FFD-F741-93B2-F1CDA55129CC}"/>
                </a:ext>
              </a:extLst>
            </p:cNvPr>
            <p:cNvPicPr/>
            <p:nvPr/>
          </p:nvPicPr>
          <p:blipFill>
            <a:blip r:embed="rId2" cstate="email">
              <a:extLst>
                <a:ext uri="{28A0092B-C50C-407E-A947-70E740481C1C}">
                  <a14:useLocalDpi xmlns:a14="http://schemas.microsoft.com/office/drawing/2010/main"/>
                </a:ext>
              </a:extLst>
            </a:blip>
            <a:stretch>
              <a:fillRect/>
            </a:stretch>
          </p:blipFill>
          <p:spPr>
            <a:xfrm>
              <a:off x="3157442" y="10117702"/>
              <a:ext cx="112300" cy="112268"/>
            </a:xfrm>
            <a:prstGeom prst="rect">
              <a:avLst/>
            </a:prstGeom>
          </p:spPr>
        </p:pic>
      </p:grpSp>
      <p:sp>
        <p:nvSpPr>
          <p:cNvPr id="16" name="object 7">
            <a:extLst>
              <a:ext uri="{FF2B5EF4-FFF2-40B4-BE49-F238E27FC236}">
                <a16:creationId xmlns:a16="http://schemas.microsoft.com/office/drawing/2014/main" id="{2AF2BE2F-4D9A-CF4D-AF78-BAD6CC1B2837}"/>
              </a:ext>
            </a:extLst>
          </p:cNvPr>
          <p:cNvSpPr/>
          <p:nvPr userDrawn="1"/>
        </p:nvSpPr>
        <p:spPr>
          <a:xfrm>
            <a:off x="10819314" y="397869"/>
            <a:ext cx="1360529" cy="643058"/>
          </a:xfrm>
          <a:custGeom>
            <a:avLst/>
            <a:gdLst/>
            <a:ahLst/>
            <a:cxnLst/>
            <a:rect l="l" t="t" r="r" b="b"/>
            <a:pathLst>
              <a:path w="2243455" h="1060450">
                <a:moveTo>
                  <a:pt x="2243429" y="0"/>
                </a:moveTo>
                <a:lnTo>
                  <a:pt x="0" y="0"/>
                </a:lnTo>
                <a:lnTo>
                  <a:pt x="0" y="1059999"/>
                </a:lnTo>
                <a:lnTo>
                  <a:pt x="2243429" y="1059999"/>
                </a:lnTo>
                <a:lnTo>
                  <a:pt x="2243429" y="0"/>
                </a:lnTo>
                <a:close/>
              </a:path>
            </a:pathLst>
          </a:custGeom>
          <a:solidFill>
            <a:srgbClr val="257CE1"/>
          </a:solidFill>
        </p:spPr>
        <p:txBody>
          <a:bodyPr wrap="square" lIns="0" tIns="0" rIns="0" bIns="0" rtlCol="0"/>
          <a:lstStyle/>
          <a:p>
            <a:endParaRPr sz="1092"/>
          </a:p>
        </p:txBody>
      </p:sp>
      <p:sp>
        <p:nvSpPr>
          <p:cNvPr id="18" name="Marcador de texto 17">
            <a:extLst>
              <a:ext uri="{FF2B5EF4-FFF2-40B4-BE49-F238E27FC236}">
                <a16:creationId xmlns:a16="http://schemas.microsoft.com/office/drawing/2014/main" id="{E6AC5AA0-C4FD-A742-898F-2F81DD6B4DF8}"/>
              </a:ext>
            </a:extLst>
          </p:cNvPr>
          <p:cNvSpPr>
            <a:spLocks noGrp="1"/>
          </p:cNvSpPr>
          <p:nvPr>
            <p:ph type="body" sz="quarter" idx="10"/>
          </p:nvPr>
        </p:nvSpPr>
        <p:spPr>
          <a:xfrm>
            <a:off x="441022" y="458108"/>
            <a:ext cx="10183655" cy="447927"/>
          </a:xfrm>
        </p:spPr>
        <p:txBody>
          <a:bodyPr/>
          <a:lstStyle>
            <a:lvl1pPr algn="r">
              <a:defRPr sz="2911" b="1">
                <a:latin typeface="Arial" panose="020B0604020202020204" pitchFamily="34" charset="0"/>
                <a:cs typeface="Arial" panose="020B0604020202020204" pitchFamily="34" charset="0"/>
              </a:defRPr>
            </a:lvl1pPr>
          </a:lstStyle>
          <a:p>
            <a:r>
              <a:rPr lang="es-ES" dirty="0"/>
              <a:t>Editar los estilos de texto del patrón</a:t>
            </a:r>
            <a:endParaRPr lang="es-CL" dirty="0"/>
          </a:p>
        </p:txBody>
      </p:sp>
    </p:spTree>
    <p:extLst>
      <p:ext uri="{BB962C8B-B14F-4D97-AF65-F5344CB8AC3E}">
        <p14:creationId xmlns:p14="http://schemas.microsoft.com/office/powerpoint/2010/main" val="52844695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14_Blank">
    <p:spTree>
      <p:nvGrpSpPr>
        <p:cNvPr id="1" name=""/>
        <p:cNvGrpSpPr/>
        <p:nvPr/>
      </p:nvGrpSpPr>
      <p:grpSpPr>
        <a:xfrm>
          <a:off x="0" y="0"/>
          <a:ext cx="0" cy="0"/>
          <a:chOff x="0" y="0"/>
          <a:chExt cx="0" cy="0"/>
        </a:xfrm>
      </p:grpSpPr>
      <p:sp>
        <p:nvSpPr>
          <p:cNvPr id="11" name="object 2">
            <a:extLst>
              <a:ext uri="{FF2B5EF4-FFF2-40B4-BE49-F238E27FC236}">
                <a16:creationId xmlns:a16="http://schemas.microsoft.com/office/drawing/2014/main" id="{248CA032-B7CF-AC47-80C3-3DC0FECADE87}"/>
              </a:ext>
            </a:extLst>
          </p:cNvPr>
          <p:cNvSpPr/>
          <p:nvPr userDrawn="1"/>
        </p:nvSpPr>
        <p:spPr>
          <a:xfrm>
            <a:off x="441022" y="6186690"/>
            <a:ext cx="955797" cy="309977"/>
          </a:xfrm>
          <a:custGeom>
            <a:avLst/>
            <a:gdLst/>
            <a:ahLst/>
            <a:cxnLst/>
            <a:rect l="l" t="t" r="r" b="b"/>
            <a:pathLst>
              <a:path w="1576070" h="511175">
                <a:moveTo>
                  <a:pt x="441172" y="241312"/>
                </a:moveTo>
                <a:lnTo>
                  <a:pt x="435267" y="179641"/>
                </a:lnTo>
                <a:lnTo>
                  <a:pt x="418414" y="127673"/>
                </a:lnTo>
                <a:lnTo>
                  <a:pt x="392747" y="86601"/>
                </a:lnTo>
                <a:lnTo>
                  <a:pt x="391845" y="85153"/>
                </a:lnTo>
                <a:lnTo>
                  <a:pt x="356819" y="51803"/>
                </a:lnTo>
                <a:lnTo>
                  <a:pt x="322008" y="30734"/>
                </a:lnTo>
                <a:lnTo>
                  <a:pt x="322008" y="245008"/>
                </a:lnTo>
                <a:lnTo>
                  <a:pt x="316547" y="299389"/>
                </a:lnTo>
                <a:lnTo>
                  <a:pt x="300736" y="343433"/>
                </a:lnTo>
                <a:lnTo>
                  <a:pt x="275463" y="377329"/>
                </a:lnTo>
                <a:lnTo>
                  <a:pt x="241617" y="401231"/>
                </a:lnTo>
                <a:lnTo>
                  <a:pt x="200088" y="415315"/>
                </a:lnTo>
                <a:lnTo>
                  <a:pt x="151752" y="419722"/>
                </a:lnTo>
                <a:lnTo>
                  <a:pt x="141351" y="419684"/>
                </a:lnTo>
                <a:lnTo>
                  <a:pt x="130746" y="419442"/>
                </a:lnTo>
                <a:lnTo>
                  <a:pt x="120827" y="418769"/>
                </a:lnTo>
                <a:lnTo>
                  <a:pt x="112496" y="417474"/>
                </a:lnTo>
                <a:lnTo>
                  <a:pt x="112496" y="91033"/>
                </a:lnTo>
                <a:lnTo>
                  <a:pt x="121119" y="89408"/>
                </a:lnTo>
                <a:lnTo>
                  <a:pt x="132499" y="87985"/>
                </a:lnTo>
                <a:lnTo>
                  <a:pt x="146659" y="86982"/>
                </a:lnTo>
                <a:lnTo>
                  <a:pt x="163601" y="86601"/>
                </a:lnTo>
                <a:lnTo>
                  <a:pt x="209257" y="90881"/>
                </a:lnTo>
                <a:lnTo>
                  <a:pt x="248094" y="103809"/>
                </a:lnTo>
                <a:lnTo>
                  <a:pt x="279450" y="125552"/>
                </a:lnTo>
                <a:lnTo>
                  <a:pt x="302653" y="156235"/>
                </a:lnTo>
                <a:lnTo>
                  <a:pt x="317055" y="196011"/>
                </a:lnTo>
                <a:lnTo>
                  <a:pt x="322008" y="245008"/>
                </a:lnTo>
                <a:lnTo>
                  <a:pt x="322008" y="30734"/>
                </a:lnTo>
                <a:lnTo>
                  <a:pt x="318211" y="28422"/>
                </a:lnTo>
                <a:lnTo>
                  <a:pt x="272313" y="12306"/>
                </a:lnTo>
                <a:lnTo>
                  <a:pt x="217411" y="2997"/>
                </a:lnTo>
                <a:lnTo>
                  <a:pt x="151752" y="0"/>
                </a:lnTo>
                <a:lnTo>
                  <a:pt x="110134" y="685"/>
                </a:lnTo>
                <a:lnTo>
                  <a:pt x="70319" y="2768"/>
                </a:lnTo>
                <a:lnTo>
                  <a:pt x="33286" y="6235"/>
                </a:lnTo>
                <a:lnTo>
                  <a:pt x="0" y="11099"/>
                </a:lnTo>
                <a:lnTo>
                  <a:pt x="0" y="500392"/>
                </a:lnTo>
                <a:lnTo>
                  <a:pt x="23342" y="503123"/>
                </a:lnTo>
                <a:lnTo>
                  <a:pt x="52374" y="505485"/>
                </a:lnTo>
                <a:lnTo>
                  <a:pt x="87236" y="507161"/>
                </a:lnTo>
                <a:lnTo>
                  <a:pt x="128054" y="507796"/>
                </a:lnTo>
                <a:lnTo>
                  <a:pt x="184556" y="505294"/>
                </a:lnTo>
                <a:lnTo>
                  <a:pt x="236435" y="497713"/>
                </a:lnTo>
                <a:lnTo>
                  <a:pt x="283171" y="484936"/>
                </a:lnTo>
                <a:lnTo>
                  <a:pt x="324205" y="466864"/>
                </a:lnTo>
                <a:lnTo>
                  <a:pt x="359029" y="443407"/>
                </a:lnTo>
                <a:lnTo>
                  <a:pt x="382054" y="419722"/>
                </a:lnTo>
                <a:lnTo>
                  <a:pt x="385749" y="415925"/>
                </a:lnTo>
                <a:lnTo>
                  <a:pt x="408393" y="382181"/>
                </a:lnTo>
                <a:lnTo>
                  <a:pt x="425894" y="341972"/>
                </a:lnTo>
                <a:lnTo>
                  <a:pt x="437172" y="295097"/>
                </a:lnTo>
                <a:lnTo>
                  <a:pt x="441172" y="241312"/>
                </a:lnTo>
                <a:close/>
              </a:path>
              <a:path w="1576070" h="511175">
                <a:moveTo>
                  <a:pt x="827582" y="502602"/>
                </a:moveTo>
                <a:lnTo>
                  <a:pt x="826503" y="478307"/>
                </a:lnTo>
                <a:lnTo>
                  <a:pt x="825550" y="450888"/>
                </a:lnTo>
                <a:lnTo>
                  <a:pt x="824865" y="420268"/>
                </a:lnTo>
                <a:lnTo>
                  <a:pt x="824611" y="386397"/>
                </a:lnTo>
                <a:lnTo>
                  <a:pt x="824611" y="140639"/>
                </a:lnTo>
                <a:lnTo>
                  <a:pt x="712089" y="140639"/>
                </a:lnTo>
                <a:lnTo>
                  <a:pt x="712089" y="365671"/>
                </a:lnTo>
                <a:lnTo>
                  <a:pt x="710641" y="373811"/>
                </a:lnTo>
                <a:lnTo>
                  <a:pt x="688695" y="406768"/>
                </a:lnTo>
                <a:lnTo>
                  <a:pt x="651395" y="419722"/>
                </a:lnTo>
                <a:lnTo>
                  <a:pt x="625627" y="413918"/>
                </a:lnTo>
                <a:lnTo>
                  <a:pt x="607910" y="397230"/>
                </a:lnTo>
                <a:lnTo>
                  <a:pt x="597687" y="370674"/>
                </a:lnTo>
                <a:lnTo>
                  <a:pt x="594398" y="335330"/>
                </a:lnTo>
                <a:lnTo>
                  <a:pt x="594398" y="140639"/>
                </a:lnTo>
                <a:lnTo>
                  <a:pt x="481888" y="140639"/>
                </a:lnTo>
                <a:lnTo>
                  <a:pt x="481888" y="353072"/>
                </a:lnTo>
                <a:lnTo>
                  <a:pt x="488022" y="412394"/>
                </a:lnTo>
                <a:lnTo>
                  <a:pt x="505383" y="456869"/>
                </a:lnTo>
                <a:lnTo>
                  <a:pt x="532409" y="487451"/>
                </a:lnTo>
                <a:lnTo>
                  <a:pt x="567537" y="505091"/>
                </a:lnTo>
                <a:lnTo>
                  <a:pt x="609206" y="510768"/>
                </a:lnTo>
                <a:lnTo>
                  <a:pt x="652399" y="504634"/>
                </a:lnTo>
                <a:lnTo>
                  <a:pt x="684987" y="489483"/>
                </a:lnTo>
                <a:lnTo>
                  <a:pt x="707986" y="470154"/>
                </a:lnTo>
                <a:lnTo>
                  <a:pt x="722452" y="451535"/>
                </a:lnTo>
                <a:lnTo>
                  <a:pt x="724674" y="451535"/>
                </a:lnTo>
                <a:lnTo>
                  <a:pt x="729869" y="502602"/>
                </a:lnTo>
                <a:lnTo>
                  <a:pt x="827582" y="502602"/>
                </a:lnTo>
                <a:close/>
              </a:path>
              <a:path w="1576070" h="511175">
                <a:moveTo>
                  <a:pt x="1244155" y="318274"/>
                </a:moveTo>
                <a:lnTo>
                  <a:pt x="1238161" y="266484"/>
                </a:lnTo>
                <a:lnTo>
                  <a:pt x="1220889" y="221424"/>
                </a:lnTo>
                <a:lnTo>
                  <a:pt x="1193355" y="184315"/>
                </a:lnTo>
                <a:lnTo>
                  <a:pt x="1156652" y="156324"/>
                </a:lnTo>
                <a:lnTo>
                  <a:pt x="1127175" y="144729"/>
                </a:lnTo>
                <a:lnTo>
                  <a:pt x="1127175" y="321259"/>
                </a:lnTo>
                <a:lnTo>
                  <a:pt x="1122210" y="365747"/>
                </a:lnTo>
                <a:lnTo>
                  <a:pt x="1107948" y="400088"/>
                </a:lnTo>
                <a:lnTo>
                  <a:pt x="1085354" y="422224"/>
                </a:lnTo>
                <a:lnTo>
                  <a:pt x="1055395" y="430072"/>
                </a:lnTo>
                <a:lnTo>
                  <a:pt x="1054658" y="430072"/>
                </a:lnTo>
                <a:lnTo>
                  <a:pt x="1023213" y="421817"/>
                </a:lnTo>
                <a:lnTo>
                  <a:pt x="1000252" y="399072"/>
                </a:lnTo>
                <a:lnTo>
                  <a:pt x="986155" y="364807"/>
                </a:lnTo>
                <a:lnTo>
                  <a:pt x="981367" y="322008"/>
                </a:lnTo>
                <a:lnTo>
                  <a:pt x="985443" y="282206"/>
                </a:lnTo>
                <a:lnTo>
                  <a:pt x="998397" y="247332"/>
                </a:lnTo>
                <a:lnTo>
                  <a:pt x="1021359" y="222580"/>
                </a:lnTo>
                <a:lnTo>
                  <a:pt x="1055395" y="213169"/>
                </a:lnTo>
                <a:lnTo>
                  <a:pt x="1088174" y="222580"/>
                </a:lnTo>
                <a:lnTo>
                  <a:pt x="1110449" y="247230"/>
                </a:lnTo>
                <a:lnTo>
                  <a:pt x="1123149" y="281889"/>
                </a:lnTo>
                <a:lnTo>
                  <a:pt x="1127175" y="321259"/>
                </a:lnTo>
                <a:lnTo>
                  <a:pt x="1127175" y="144729"/>
                </a:lnTo>
                <a:lnTo>
                  <a:pt x="1111783" y="138658"/>
                </a:lnTo>
                <a:lnTo>
                  <a:pt x="1059827" y="132511"/>
                </a:lnTo>
                <a:lnTo>
                  <a:pt x="1012253" y="136982"/>
                </a:lnTo>
                <a:lnTo>
                  <a:pt x="970229" y="150050"/>
                </a:lnTo>
                <a:lnTo>
                  <a:pt x="934402" y="171119"/>
                </a:lnTo>
                <a:lnTo>
                  <a:pt x="905408" y="199644"/>
                </a:lnTo>
                <a:lnTo>
                  <a:pt x="883894" y="235051"/>
                </a:lnTo>
                <a:lnTo>
                  <a:pt x="870508" y="276745"/>
                </a:lnTo>
                <a:lnTo>
                  <a:pt x="865911" y="324192"/>
                </a:lnTo>
                <a:lnTo>
                  <a:pt x="872426" y="378625"/>
                </a:lnTo>
                <a:lnTo>
                  <a:pt x="890930" y="424548"/>
                </a:lnTo>
                <a:lnTo>
                  <a:pt x="919848" y="461340"/>
                </a:lnTo>
                <a:lnTo>
                  <a:pt x="957580" y="488378"/>
                </a:lnTo>
                <a:lnTo>
                  <a:pt x="1002538" y="505066"/>
                </a:lnTo>
                <a:lnTo>
                  <a:pt x="1053160" y="510755"/>
                </a:lnTo>
                <a:lnTo>
                  <a:pt x="1053909" y="510755"/>
                </a:lnTo>
                <a:lnTo>
                  <a:pt x="1094740" y="507009"/>
                </a:lnTo>
                <a:lnTo>
                  <a:pt x="1133703" y="495655"/>
                </a:lnTo>
                <a:lnTo>
                  <a:pt x="1169187" y="476491"/>
                </a:lnTo>
                <a:lnTo>
                  <a:pt x="1199578" y="449364"/>
                </a:lnTo>
                <a:lnTo>
                  <a:pt x="1223276" y="414070"/>
                </a:lnTo>
                <a:lnTo>
                  <a:pt x="1238669" y="370433"/>
                </a:lnTo>
                <a:lnTo>
                  <a:pt x="1244155" y="318274"/>
                </a:lnTo>
                <a:close/>
              </a:path>
              <a:path w="1576070" h="511175">
                <a:moveTo>
                  <a:pt x="1575854" y="146558"/>
                </a:moveTo>
                <a:lnTo>
                  <a:pt x="1556600" y="140614"/>
                </a:lnTo>
                <a:lnTo>
                  <a:pt x="1535125" y="136194"/>
                </a:lnTo>
                <a:lnTo>
                  <a:pt x="1512557" y="133451"/>
                </a:lnTo>
                <a:lnTo>
                  <a:pt x="1489964" y="132499"/>
                </a:lnTo>
                <a:lnTo>
                  <a:pt x="1436077" y="137604"/>
                </a:lnTo>
                <a:lnTo>
                  <a:pt x="1389964" y="152133"/>
                </a:lnTo>
                <a:lnTo>
                  <a:pt x="1351838" y="174917"/>
                </a:lnTo>
                <a:lnTo>
                  <a:pt x="1321866" y="204762"/>
                </a:lnTo>
                <a:lnTo>
                  <a:pt x="1300238" y="240499"/>
                </a:lnTo>
                <a:lnTo>
                  <a:pt x="1287132" y="280949"/>
                </a:lnTo>
                <a:lnTo>
                  <a:pt x="1282712" y="324942"/>
                </a:lnTo>
                <a:lnTo>
                  <a:pt x="1287195" y="371144"/>
                </a:lnTo>
                <a:lnTo>
                  <a:pt x="1300264" y="411645"/>
                </a:lnTo>
                <a:lnTo>
                  <a:pt x="1321346" y="445947"/>
                </a:lnTo>
                <a:lnTo>
                  <a:pt x="1349870" y="473532"/>
                </a:lnTo>
                <a:lnTo>
                  <a:pt x="1385277" y="493864"/>
                </a:lnTo>
                <a:lnTo>
                  <a:pt x="1426984" y="506450"/>
                </a:lnTo>
                <a:lnTo>
                  <a:pt x="1474431" y="510755"/>
                </a:lnTo>
                <a:lnTo>
                  <a:pt x="1505470" y="509460"/>
                </a:lnTo>
                <a:lnTo>
                  <a:pt x="1556994" y="500468"/>
                </a:lnTo>
                <a:lnTo>
                  <a:pt x="1561782" y="410832"/>
                </a:lnTo>
                <a:lnTo>
                  <a:pt x="1548282" y="415810"/>
                </a:lnTo>
                <a:lnTo>
                  <a:pt x="1533194" y="419531"/>
                </a:lnTo>
                <a:lnTo>
                  <a:pt x="1516278" y="421868"/>
                </a:lnTo>
                <a:lnTo>
                  <a:pt x="1497355" y="422681"/>
                </a:lnTo>
                <a:lnTo>
                  <a:pt x="1458760" y="416090"/>
                </a:lnTo>
                <a:lnTo>
                  <a:pt x="1427226" y="396582"/>
                </a:lnTo>
                <a:lnTo>
                  <a:pt x="1405966" y="364591"/>
                </a:lnTo>
                <a:lnTo>
                  <a:pt x="1398155" y="320522"/>
                </a:lnTo>
                <a:lnTo>
                  <a:pt x="1404683" y="279692"/>
                </a:lnTo>
                <a:lnTo>
                  <a:pt x="1424178" y="247599"/>
                </a:lnTo>
                <a:lnTo>
                  <a:pt x="1454924" y="226606"/>
                </a:lnTo>
                <a:lnTo>
                  <a:pt x="1495171" y="219087"/>
                </a:lnTo>
                <a:lnTo>
                  <a:pt x="1515630" y="219989"/>
                </a:lnTo>
                <a:lnTo>
                  <a:pt x="1532737" y="222427"/>
                </a:lnTo>
                <a:lnTo>
                  <a:pt x="1546796" y="225971"/>
                </a:lnTo>
                <a:lnTo>
                  <a:pt x="1558086" y="230212"/>
                </a:lnTo>
                <a:lnTo>
                  <a:pt x="1575854" y="146558"/>
                </a:lnTo>
                <a:close/>
              </a:path>
            </a:pathLst>
          </a:custGeom>
          <a:solidFill>
            <a:srgbClr val="000000"/>
          </a:solidFill>
        </p:spPr>
        <p:txBody>
          <a:bodyPr wrap="square" lIns="0" tIns="0" rIns="0" bIns="0" rtlCol="0"/>
          <a:lstStyle/>
          <a:p>
            <a:endParaRPr sz="1092"/>
          </a:p>
        </p:txBody>
      </p:sp>
      <p:sp>
        <p:nvSpPr>
          <p:cNvPr id="12" name="object 3">
            <a:extLst>
              <a:ext uri="{FF2B5EF4-FFF2-40B4-BE49-F238E27FC236}">
                <a16:creationId xmlns:a16="http://schemas.microsoft.com/office/drawing/2014/main" id="{AB72D184-1BCC-8E4D-AB97-E7C9B55D20C7}"/>
              </a:ext>
            </a:extLst>
          </p:cNvPr>
          <p:cNvSpPr/>
          <p:nvPr userDrawn="1"/>
        </p:nvSpPr>
        <p:spPr>
          <a:xfrm>
            <a:off x="1462952" y="6212763"/>
            <a:ext cx="229515" cy="284948"/>
          </a:xfrm>
          <a:custGeom>
            <a:avLst/>
            <a:gdLst/>
            <a:ahLst/>
            <a:cxnLst/>
            <a:rect l="l" t="t" r="r" b="b"/>
            <a:pathLst>
              <a:path w="378460" h="469900">
                <a:moveTo>
                  <a:pt x="377967" y="0"/>
                </a:moveTo>
                <a:lnTo>
                  <a:pt x="273688" y="0"/>
                </a:lnTo>
                <a:lnTo>
                  <a:pt x="273688" y="266117"/>
                </a:lnTo>
                <a:lnTo>
                  <a:pt x="268116" y="319317"/>
                </a:lnTo>
                <a:lnTo>
                  <a:pt x="251744" y="356757"/>
                </a:lnTo>
                <a:lnTo>
                  <a:pt x="225083" y="378889"/>
                </a:lnTo>
                <a:lnTo>
                  <a:pt x="188643" y="386166"/>
                </a:lnTo>
                <a:lnTo>
                  <a:pt x="152992" y="378600"/>
                </a:lnTo>
                <a:lnTo>
                  <a:pt x="126738" y="355987"/>
                </a:lnTo>
                <a:lnTo>
                  <a:pt x="110518" y="318451"/>
                </a:lnTo>
                <a:lnTo>
                  <a:pt x="104970" y="266117"/>
                </a:lnTo>
                <a:lnTo>
                  <a:pt x="104970" y="0"/>
                </a:lnTo>
                <a:lnTo>
                  <a:pt x="0" y="0"/>
                </a:lnTo>
                <a:lnTo>
                  <a:pt x="0" y="257897"/>
                </a:lnTo>
                <a:lnTo>
                  <a:pt x="4140" y="316080"/>
                </a:lnTo>
                <a:lnTo>
                  <a:pt x="16320" y="364420"/>
                </a:lnTo>
                <a:lnTo>
                  <a:pt x="36180" y="403244"/>
                </a:lnTo>
                <a:lnTo>
                  <a:pt x="63360" y="432875"/>
                </a:lnTo>
                <a:lnTo>
                  <a:pt x="97498" y="453638"/>
                </a:lnTo>
                <a:lnTo>
                  <a:pt x="138234" y="465858"/>
                </a:lnTo>
                <a:lnTo>
                  <a:pt x="185209" y="469860"/>
                </a:lnTo>
                <a:lnTo>
                  <a:pt x="233897" y="465682"/>
                </a:lnTo>
                <a:lnTo>
                  <a:pt x="276216" y="453068"/>
                </a:lnTo>
                <a:lnTo>
                  <a:pt x="311756" y="431899"/>
                </a:lnTo>
                <a:lnTo>
                  <a:pt x="340111" y="402056"/>
                </a:lnTo>
                <a:lnTo>
                  <a:pt x="360870" y="363417"/>
                </a:lnTo>
                <a:lnTo>
                  <a:pt x="373625" y="315865"/>
                </a:lnTo>
                <a:lnTo>
                  <a:pt x="377967" y="259280"/>
                </a:lnTo>
                <a:lnTo>
                  <a:pt x="377967" y="0"/>
                </a:lnTo>
                <a:close/>
              </a:path>
            </a:pathLst>
          </a:custGeom>
          <a:solidFill>
            <a:srgbClr val="000000"/>
          </a:solidFill>
        </p:spPr>
        <p:txBody>
          <a:bodyPr wrap="square" lIns="0" tIns="0" rIns="0" bIns="0" rtlCol="0"/>
          <a:lstStyle/>
          <a:p>
            <a:endParaRPr sz="1092"/>
          </a:p>
        </p:txBody>
      </p:sp>
      <p:grpSp>
        <p:nvGrpSpPr>
          <p:cNvPr id="13" name="object 4">
            <a:extLst>
              <a:ext uri="{FF2B5EF4-FFF2-40B4-BE49-F238E27FC236}">
                <a16:creationId xmlns:a16="http://schemas.microsoft.com/office/drawing/2014/main" id="{A2800012-DA06-CF45-A47A-D4B30EA37B75}"/>
              </a:ext>
            </a:extLst>
          </p:cNvPr>
          <p:cNvGrpSpPr/>
          <p:nvPr userDrawn="1"/>
        </p:nvGrpSpPr>
        <p:grpSpPr>
          <a:xfrm>
            <a:off x="1723953" y="6135384"/>
            <a:ext cx="259167" cy="362346"/>
            <a:chOff x="2842727" y="10117702"/>
            <a:chExt cx="427355" cy="597535"/>
          </a:xfrm>
        </p:grpSpPr>
        <p:sp>
          <p:nvSpPr>
            <p:cNvPr id="14" name="object 5">
              <a:extLst>
                <a:ext uri="{FF2B5EF4-FFF2-40B4-BE49-F238E27FC236}">
                  <a16:creationId xmlns:a16="http://schemas.microsoft.com/office/drawing/2014/main" id="{039AC548-D805-B546-AF98-3B421C054969}"/>
                </a:ext>
              </a:extLst>
            </p:cNvPr>
            <p:cNvSpPr/>
            <p:nvPr/>
          </p:nvSpPr>
          <p:spPr>
            <a:xfrm>
              <a:off x="2842727" y="10237764"/>
              <a:ext cx="366395" cy="477520"/>
            </a:xfrm>
            <a:custGeom>
              <a:avLst/>
              <a:gdLst/>
              <a:ahLst/>
              <a:cxnLst/>
              <a:rect l="l" t="t" r="r" b="b"/>
              <a:pathLst>
                <a:path w="366394" h="477520">
                  <a:moveTo>
                    <a:pt x="252421" y="0"/>
                  </a:moveTo>
                  <a:lnTo>
                    <a:pt x="206913" y="3226"/>
                  </a:lnTo>
                  <a:lnTo>
                    <a:pt x="164136" y="12810"/>
                  </a:lnTo>
                  <a:lnTo>
                    <a:pt x="124791" y="28603"/>
                  </a:lnTo>
                  <a:lnTo>
                    <a:pt x="89578" y="50459"/>
                  </a:lnTo>
                  <a:lnTo>
                    <a:pt x="59197" y="78232"/>
                  </a:lnTo>
                  <a:lnTo>
                    <a:pt x="34348" y="111776"/>
                  </a:lnTo>
                  <a:lnTo>
                    <a:pt x="15732" y="150943"/>
                  </a:lnTo>
                  <a:lnTo>
                    <a:pt x="4049" y="195587"/>
                  </a:lnTo>
                  <a:lnTo>
                    <a:pt x="0" y="245563"/>
                  </a:lnTo>
                  <a:lnTo>
                    <a:pt x="3849" y="293331"/>
                  </a:lnTo>
                  <a:lnTo>
                    <a:pt x="15359" y="337340"/>
                  </a:lnTo>
                  <a:lnTo>
                    <a:pt x="34475" y="376785"/>
                  </a:lnTo>
                  <a:lnTo>
                    <a:pt x="61138" y="410861"/>
                  </a:lnTo>
                  <a:lnTo>
                    <a:pt x="95292" y="438765"/>
                  </a:lnTo>
                  <a:lnTo>
                    <a:pt x="136882" y="459692"/>
                  </a:lnTo>
                  <a:lnTo>
                    <a:pt x="185849" y="472838"/>
                  </a:lnTo>
                  <a:lnTo>
                    <a:pt x="242139" y="477399"/>
                  </a:lnTo>
                  <a:lnTo>
                    <a:pt x="281711" y="475535"/>
                  </a:lnTo>
                  <a:lnTo>
                    <a:pt x="315367" y="470716"/>
                  </a:lnTo>
                  <a:lnTo>
                    <a:pt x="342072" y="464093"/>
                  </a:lnTo>
                  <a:lnTo>
                    <a:pt x="360795" y="456823"/>
                  </a:lnTo>
                  <a:lnTo>
                    <a:pt x="345036" y="375213"/>
                  </a:lnTo>
                  <a:lnTo>
                    <a:pt x="327174" y="381031"/>
                  </a:lnTo>
                  <a:lnTo>
                    <a:pt x="305583" y="385825"/>
                  </a:lnTo>
                  <a:lnTo>
                    <a:pt x="281936" y="389081"/>
                  </a:lnTo>
                  <a:lnTo>
                    <a:pt x="257908" y="390281"/>
                  </a:lnTo>
                  <a:lnTo>
                    <a:pt x="206680" y="383477"/>
                  </a:lnTo>
                  <a:lnTo>
                    <a:pt x="165463" y="363832"/>
                  </a:lnTo>
                  <a:lnTo>
                    <a:pt x="135046" y="332499"/>
                  </a:lnTo>
                  <a:lnTo>
                    <a:pt x="116217" y="290629"/>
                  </a:lnTo>
                  <a:lnTo>
                    <a:pt x="109766" y="239374"/>
                  </a:lnTo>
                  <a:lnTo>
                    <a:pt x="117134" y="183960"/>
                  </a:lnTo>
                  <a:lnTo>
                    <a:pt x="137767" y="141083"/>
                  </a:lnTo>
                  <a:lnTo>
                    <a:pt x="169464" y="110615"/>
                  </a:lnTo>
                  <a:lnTo>
                    <a:pt x="210018" y="92429"/>
                  </a:lnTo>
                  <a:lnTo>
                    <a:pt x="257227" y="86395"/>
                  </a:lnTo>
                  <a:lnTo>
                    <a:pt x="283580" y="87824"/>
                  </a:lnTo>
                  <a:lnTo>
                    <a:pt x="307041" y="91638"/>
                  </a:lnTo>
                  <a:lnTo>
                    <a:pt x="327548" y="97129"/>
                  </a:lnTo>
                  <a:lnTo>
                    <a:pt x="345036" y="103588"/>
                  </a:lnTo>
                  <a:lnTo>
                    <a:pt x="366302" y="20575"/>
                  </a:lnTo>
                  <a:lnTo>
                    <a:pt x="348314" y="13309"/>
                  </a:lnTo>
                  <a:lnTo>
                    <a:pt x="322736" y="6686"/>
                  </a:lnTo>
                  <a:lnTo>
                    <a:pt x="290470" y="1864"/>
                  </a:lnTo>
                  <a:lnTo>
                    <a:pt x="252421" y="0"/>
                  </a:lnTo>
                  <a:close/>
                </a:path>
              </a:pathLst>
            </a:custGeom>
            <a:solidFill>
              <a:srgbClr val="000000"/>
            </a:solidFill>
          </p:spPr>
          <p:txBody>
            <a:bodyPr wrap="square" lIns="0" tIns="0" rIns="0" bIns="0" rtlCol="0"/>
            <a:lstStyle/>
            <a:p>
              <a:endParaRPr sz="1092"/>
            </a:p>
          </p:txBody>
        </p:sp>
        <p:pic>
          <p:nvPicPr>
            <p:cNvPr id="15" name="object 6">
              <a:extLst>
                <a:ext uri="{FF2B5EF4-FFF2-40B4-BE49-F238E27FC236}">
                  <a16:creationId xmlns:a16="http://schemas.microsoft.com/office/drawing/2014/main" id="{DAA5A1C9-3FFD-F741-93B2-F1CDA55129CC}"/>
                </a:ext>
              </a:extLst>
            </p:cNvPr>
            <p:cNvPicPr/>
            <p:nvPr/>
          </p:nvPicPr>
          <p:blipFill>
            <a:blip r:embed="rId2" cstate="email">
              <a:extLst>
                <a:ext uri="{28A0092B-C50C-407E-A947-70E740481C1C}">
                  <a14:useLocalDpi xmlns:a14="http://schemas.microsoft.com/office/drawing/2010/main"/>
                </a:ext>
              </a:extLst>
            </a:blip>
            <a:stretch>
              <a:fillRect/>
            </a:stretch>
          </p:blipFill>
          <p:spPr>
            <a:xfrm>
              <a:off x="3157442" y="10117702"/>
              <a:ext cx="112300" cy="112268"/>
            </a:xfrm>
            <a:prstGeom prst="rect">
              <a:avLst/>
            </a:prstGeom>
          </p:spPr>
        </p:pic>
      </p:grpSp>
      <p:sp>
        <p:nvSpPr>
          <p:cNvPr id="16" name="object 7">
            <a:extLst>
              <a:ext uri="{FF2B5EF4-FFF2-40B4-BE49-F238E27FC236}">
                <a16:creationId xmlns:a16="http://schemas.microsoft.com/office/drawing/2014/main" id="{2AF2BE2F-4D9A-CF4D-AF78-BAD6CC1B2837}"/>
              </a:ext>
            </a:extLst>
          </p:cNvPr>
          <p:cNvSpPr/>
          <p:nvPr userDrawn="1"/>
        </p:nvSpPr>
        <p:spPr>
          <a:xfrm>
            <a:off x="10819314" y="397869"/>
            <a:ext cx="1360529" cy="643058"/>
          </a:xfrm>
          <a:custGeom>
            <a:avLst/>
            <a:gdLst/>
            <a:ahLst/>
            <a:cxnLst/>
            <a:rect l="l" t="t" r="r" b="b"/>
            <a:pathLst>
              <a:path w="2243455" h="1060450">
                <a:moveTo>
                  <a:pt x="2243429" y="0"/>
                </a:moveTo>
                <a:lnTo>
                  <a:pt x="0" y="0"/>
                </a:lnTo>
                <a:lnTo>
                  <a:pt x="0" y="1059999"/>
                </a:lnTo>
                <a:lnTo>
                  <a:pt x="2243429" y="1059999"/>
                </a:lnTo>
                <a:lnTo>
                  <a:pt x="2243429" y="0"/>
                </a:lnTo>
                <a:close/>
              </a:path>
            </a:pathLst>
          </a:custGeom>
          <a:solidFill>
            <a:srgbClr val="257CE1"/>
          </a:solidFill>
        </p:spPr>
        <p:txBody>
          <a:bodyPr wrap="square" lIns="0" tIns="0" rIns="0" bIns="0" rtlCol="0"/>
          <a:lstStyle/>
          <a:p>
            <a:endParaRPr sz="1092"/>
          </a:p>
        </p:txBody>
      </p:sp>
      <p:sp>
        <p:nvSpPr>
          <p:cNvPr id="18" name="Marcador de texto 17">
            <a:extLst>
              <a:ext uri="{FF2B5EF4-FFF2-40B4-BE49-F238E27FC236}">
                <a16:creationId xmlns:a16="http://schemas.microsoft.com/office/drawing/2014/main" id="{E6AC5AA0-C4FD-A742-898F-2F81DD6B4DF8}"/>
              </a:ext>
            </a:extLst>
          </p:cNvPr>
          <p:cNvSpPr>
            <a:spLocks noGrp="1"/>
          </p:cNvSpPr>
          <p:nvPr>
            <p:ph type="body" sz="quarter" idx="10"/>
          </p:nvPr>
        </p:nvSpPr>
        <p:spPr>
          <a:xfrm>
            <a:off x="441022" y="458108"/>
            <a:ext cx="10183655" cy="447927"/>
          </a:xfrm>
        </p:spPr>
        <p:txBody>
          <a:bodyPr/>
          <a:lstStyle>
            <a:lvl1pPr algn="r">
              <a:defRPr sz="2911" b="1">
                <a:latin typeface="Arial" panose="020B0604020202020204" pitchFamily="34" charset="0"/>
                <a:cs typeface="Arial" panose="020B0604020202020204" pitchFamily="34" charset="0"/>
              </a:defRPr>
            </a:lvl1pPr>
          </a:lstStyle>
          <a:p>
            <a:r>
              <a:rPr lang="es-ES" dirty="0"/>
              <a:t>Editar los estilos de texto del patrón</a:t>
            </a:r>
            <a:endParaRPr lang="es-CL" dirty="0"/>
          </a:p>
        </p:txBody>
      </p:sp>
    </p:spTree>
    <p:extLst>
      <p:ext uri="{BB962C8B-B14F-4D97-AF65-F5344CB8AC3E}">
        <p14:creationId xmlns:p14="http://schemas.microsoft.com/office/powerpoint/2010/main" val="216047972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15_Blank">
    <p:spTree>
      <p:nvGrpSpPr>
        <p:cNvPr id="1" name=""/>
        <p:cNvGrpSpPr/>
        <p:nvPr/>
      </p:nvGrpSpPr>
      <p:grpSpPr>
        <a:xfrm>
          <a:off x="0" y="0"/>
          <a:ext cx="0" cy="0"/>
          <a:chOff x="0" y="0"/>
          <a:chExt cx="0" cy="0"/>
        </a:xfrm>
      </p:grpSpPr>
      <p:sp>
        <p:nvSpPr>
          <p:cNvPr id="11" name="object 2">
            <a:extLst>
              <a:ext uri="{FF2B5EF4-FFF2-40B4-BE49-F238E27FC236}">
                <a16:creationId xmlns:a16="http://schemas.microsoft.com/office/drawing/2014/main" id="{248CA032-B7CF-AC47-80C3-3DC0FECADE87}"/>
              </a:ext>
            </a:extLst>
          </p:cNvPr>
          <p:cNvSpPr/>
          <p:nvPr userDrawn="1"/>
        </p:nvSpPr>
        <p:spPr>
          <a:xfrm>
            <a:off x="441022" y="6186690"/>
            <a:ext cx="955797" cy="309977"/>
          </a:xfrm>
          <a:custGeom>
            <a:avLst/>
            <a:gdLst/>
            <a:ahLst/>
            <a:cxnLst/>
            <a:rect l="l" t="t" r="r" b="b"/>
            <a:pathLst>
              <a:path w="1576070" h="511175">
                <a:moveTo>
                  <a:pt x="441172" y="241312"/>
                </a:moveTo>
                <a:lnTo>
                  <a:pt x="435267" y="179641"/>
                </a:lnTo>
                <a:lnTo>
                  <a:pt x="418414" y="127673"/>
                </a:lnTo>
                <a:lnTo>
                  <a:pt x="392747" y="86601"/>
                </a:lnTo>
                <a:lnTo>
                  <a:pt x="391845" y="85153"/>
                </a:lnTo>
                <a:lnTo>
                  <a:pt x="356819" y="51803"/>
                </a:lnTo>
                <a:lnTo>
                  <a:pt x="322008" y="30734"/>
                </a:lnTo>
                <a:lnTo>
                  <a:pt x="322008" y="245008"/>
                </a:lnTo>
                <a:lnTo>
                  <a:pt x="316547" y="299389"/>
                </a:lnTo>
                <a:lnTo>
                  <a:pt x="300736" y="343433"/>
                </a:lnTo>
                <a:lnTo>
                  <a:pt x="275463" y="377329"/>
                </a:lnTo>
                <a:lnTo>
                  <a:pt x="241617" y="401231"/>
                </a:lnTo>
                <a:lnTo>
                  <a:pt x="200088" y="415315"/>
                </a:lnTo>
                <a:lnTo>
                  <a:pt x="151752" y="419722"/>
                </a:lnTo>
                <a:lnTo>
                  <a:pt x="141351" y="419684"/>
                </a:lnTo>
                <a:lnTo>
                  <a:pt x="130746" y="419442"/>
                </a:lnTo>
                <a:lnTo>
                  <a:pt x="120827" y="418769"/>
                </a:lnTo>
                <a:lnTo>
                  <a:pt x="112496" y="417474"/>
                </a:lnTo>
                <a:lnTo>
                  <a:pt x="112496" y="91033"/>
                </a:lnTo>
                <a:lnTo>
                  <a:pt x="121119" y="89408"/>
                </a:lnTo>
                <a:lnTo>
                  <a:pt x="132499" y="87985"/>
                </a:lnTo>
                <a:lnTo>
                  <a:pt x="146659" y="86982"/>
                </a:lnTo>
                <a:lnTo>
                  <a:pt x="163601" y="86601"/>
                </a:lnTo>
                <a:lnTo>
                  <a:pt x="209257" y="90881"/>
                </a:lnTo>
                <a:lnTo>
                  <a:pt x="248094" y="103809"/>
                </a:lnTo>
                <a:lnTo>
                  <a:pt x="279450" y="125552"/>
                </a:lnTo>
                <a:lnTo>
                  <a:pt x="302653" y="156235"/>
                </a:lnTo>
                <a:lnTo>
                  <a:pt x="317055" y="196011"/>
                </a:lnTo>
                <a:lnTo>
                  <a:pt x="322008" y="245008"/>
                </a:lnTo>
                <a:lnTo>
                  <a:pt x="322008" y="30734"/>
                </a:lnTo>
                <a:lnTo>
                  <a:pt x="318211" y="28422"/>
                </a:lnTo>
                <a:lnTo>
                  <a:pt x="272313" y="12306"/>
                </a:lnTo>
                <a:lnTo>
                  <a:pt x="217411" y="2997"/>
                </a:lnTo>
                <a:lnTo>
                  <a:pt x="151752" y="0"/>
                </a:lnTo>
                <a:lnTo>
                  <a:pt x="110134" y="685"/>
                </a:lnTo>
                <a:lnTo>
                  <a:pt x="70319" y="2768"/>
                </a:lnTo>
                <a:lnTo>
                  <a:pt x="33286" y="6235"/>
                </a:lnTo>
                <a:lnTo>
                  <a:pt x="0" y="11099"/>
                </a:lnTo>
                <a:lnTo>
                  <a:pt x="0" y="500392"/>
                </a:lnTo>
                <a:lnTo>
                  <a:pt x="23342" y="503123"/>
                </a:lnTo>
                <a:lnTo>
                  <a:pt x="52374" y="505485"/>
                </a:lnTo>
                <a:lnTo>
                  <a:pt x="87236" y="507161"/>
                </a:lnTo>
                <a:lnTo>
                  <a:pt x="128054" y="507796"/>
                </a:lnTo>
                <a:lnTo>
                  <a:pt x="184556" y="505294"/>
                </a:lnTo>
                <a:lnTo>
                  <a:pt x="236435" y="497713"/>
                </a:lnTo>
                <a:lnTo>
                  <a:pt x="283171" y="484936"/>
                </a:lnTo>
                <a:lnTo>
                  <a:pt x="324205" y="466864"/>
                </a:lnTo>
                <a:lnTo>
                  <a:pt x="359029" y="443407"/>
                </a:lnTo>
                <a:lnTo>
                  <a:pt x="382054" y="419722"/>
                </a:lnTo>
                <a:lnTo>
                  <a:pt x="385749" y="415925"/>
                </a:lnTo>
                <a:lnTo>
                  <a:pt x="408393" y="382181"/>
                </a:lnTo>
                <a:lnTo>
                  <a:pt x="425894" y="341972"/>
                </a:lnTo>
                <a:lnTo>
                  <a:pt x="437172" y="295097"/>
                </a:lnTo>
                <a:lnTo>
                  <a:pt x="441172" y="241312"/>
                </a:lnTo>
                <a:close/>
              </a:path>
              <a:path w="1576070" h="511175">
                <a:moveTo>
                  <a:pt x="827582" y="502602"/>
                </a:moveTo>
                <a:lnTo>
                  <a:pt x="826503" y="478307"/>
                </a:lnTo>
                <a:lnTo>
                  <a:pt x="825550" y="450888"/>
                </a:lnTo>
                <a:lnTo>
                  <a:pt x="824865" y="420268"/>
                </a:lnTo>
                <a:lnTo>
                  <a:pt x="824611" y="386397"/>
                </a:lnTo>
                <a:lnTo>
                  <a:pt x="824611" y="140639"/>
                </a:lnTo>
                <a:lnTo>
                  <a:pt x="712089" y="140639"/>
                </a:lnTo>
                <a:lnTo>
                  <a:pt x="712089" y="365671"/>
                </a:lnTo>
                <a:lnTo>
                  <a:pt x="710641" y="373811"/>
                </a:lnTo>
                <a:lnTo>
                  <a:pt x="688695" y="406768"/>
                </a:lnTo>
                <a:lnTo>
                  <a:pt x="651395" y="419722"/>
                </a:lnTo>
                <a:lnTo>
                  <a:pt x="625627" y="413918"/>
                </a:lnTo>
                <a:lnTo>
                  <a:pt x="607910" y="397230"/>
                </a:lnTo>
                <a:lnTo>
                  <a:pt x="597687" y="370674"/>
                </a:lnTo>
                <a:lnTo>
                  <a:pt x="594398" y="335330"/>
                </a:lnTo>
                <a:lnTo>
                  <a:pt x="594398" y="140639"/>
                </a:lnTo>
                <a:lnTo>
                  <a:pt x="481888" y="140639"/>
                </a:lnTo>
                <a:lnTo>
                  <a:pt x="481888" y="353072"/>
                </a:lnTo>
                <a:lnTo>
                  <a:pt x="488022" y="412394"/>
                </a:lnTo>
                <a:lnTo>
                  <a:pt x="505383" y="456869"/>
                </a:lnTo>
                <a:lnTo>
                  <a:pt x="532409" y="487451"/>
                </a:lnTo>
                <a:lnTo>
                  <a:pt x="567537" y="505091"/>
                </a:lnTo>
                <a:lnTo>
                  <a:pt x="609206" y="510768"/>
                </a:lnTo>
                <a:lnTo>
                  <a:pt x="652399" y="504634"/>
                </a:lnTo>
                <a:lnTo>
                  <a:pt x="684987" y="489483"/>
                </a:lnTo>
                <a:lnTo>
                  <a:pt x="707986" y="470154"/>
                </a:lnTo>
                <a:lnTo>
                  <a:pt x="722452" y="451535"/>
                </a:lnTo>
                <a:lnTo>
                  <a:pt x="724674" y="451535"/>
                </a:lnTo>
                <a:lnTo>
                  <a:pt x="729869" y="502602"/>
                </a:lnTo>
                <a:lnTo>
                  <a:pt x="827582" y="502602"/>
                </a:lnTo>
                <a:close/>
              </a:path>
              <a:path w="1576070" h="511175">
                <a:moveTo>
                  <a:pt x="1244155" y="318274"/>
                </a:moveTo>
                <a:lnTo>
                  <a:pt x="1238161" y="266484"/>
                </a:lnTo>
                <a:lnTo>
                  <a:pt x="1220889" y="221424"/>
                </a:lnTo>
                <a:lnTo>
                  <a:pt x="1193355" y="184315"/>
                </a:lnTo>
                <a:lnTo>
                  <a:pt x="1156652" y="156324"/>
                </a:lnTo>
                <a:lnTo>
                  <a:pt x="1127175" y="144729"/>
                </a:lnTo>
                <a:lnTo>
                  <a:pt x="1127175" y="321259"/>
                </a:lnTo>
                <a:lnTo>
                  <a:pt x="1122210" y="365747"/>
                </a:lnTo>
                <a:lnTo>
                  <a:pt x="1107948" y="400088"/>
                </a:lnTo>
                <a:lnTo>
                  <a:pt x="1085354" y="422224"/>
                </a:lnTo>
                <a:lnTo>
                  <a:pt x="1055395" y="430072"/>
                </a:lnTo>
                <a:lnTo>
                  <a:pt x="1054658" y="430072"/>
                </a:lnTo>
                <a:lnTo>
                  <a:pt x="1023213" y="421817"/>
                </a:lnTo>
                <a:lnTo>
                  <a:pt x="1000252" y="399072"/>
                </a:lnTo>
                <a:lnTo>
                  <a:pt x="986155" y="364807"/>
                </a:lnTo>
                <a:lnTo>
                  <a:pt x="981367" y="322008"/>
                </a:lnTo>
                <a:lnTo>
                  <a:pt x="985443" y="282206"/>
                </a:lnTo>
                <a:lnTo>
                  <a:pt x="998397" y="247332"/>
                </a:lnTo>
                <a:lnTo>
                  <a:pt x="1021359" y="222580"/>
                </a:lnTo>
                <a:lnTo>
                  <a:pt x="1055395" y="213169"/>
                </a:lnTo>
                <a:lnTo>
                  <a:pt x="1088174" y="222580"/>
                </a:lnTo>
                <a:lnTo>
                  <a:pt x="1110449" y="247230"/>
                </a:lnTo>
                <a:lnTo>
                  <a:pt x="1123149" y="281889"/>
                </a:lnTo>
                <a:lnTo>
                  <a:pt x="1127175" y="321259"/>
                </a:lnTo>
                <a:lnTo>
                  <a:pt x="1127175" y="144729"/>
                </a:lnTo>
                <a:lnTo>
                  <a:pt x="1111783" y="138658"/>
                </a:lnTo>
                <a:lnTo>
                  <a:pt x="1059827" y="132511"/>
                </a:lnTo>
                <a:lnTo>
                  <a:pt x="1012253" y="136982"/>
                </a:lnTo>
                <a:lnTo>
                  <a:pt x="970229" y="150050"/>
                </a:lnTo>
                <a:lnTo>
                  <a:pt x="934402" y="171119"/>
                </a:lnTo>
                <a:lnTo>
                  <a:pt x="905408" y="199644"/>
                </a:lnTo>
                <a:lnTo>
                  <a:pt x="883894" y="235051"/>
                </a:lnTo>
                <a:lnTo>
                  <a:pt x="870508" y="276745"/>
                </a:lnTo>
                <a:lnTo>
                  <a:pt x="865911" y="324192"/>
                </a:lnTo>
                <a:lnTo>
                  <a:pt x="872426" y="378625"/>
                </a:lnTo>
                <a:lnTo>
                  <a:pt x="890930" y="424548"/>
                </a:lnTo>
                <a:lnTo>
                  <a:pt x="919848" y="461340"/>
                </a:lnTo>
                <a:lnTo>
                  <a:pt x="957580" y="488378"/>
                </a:lnTo>
                <a:lnTo>
                  <a:pt x="1002538" y="505066"/>
                </a:lnTo>
                <a:lnTo>
                  <a:pt x="1053160" y="510755"/>
                </a:lnTo>
                <a:lnTo>
                  <a:pt x="1053909" y="510755"/>
                </a:lnTo>
                <a:lnTo>
                  <a:pt x="1094740" y="507009"/>
                </a:lnTo>
                <a:lnTo>
                  <a:pt x="1133703" y="495655"/>
                </a:lnTo>
                <a:lnTo>
                  <a:pt x="1169187" y="476491"/>
                </a:lnTo>
                <a:lnTo>
                  <a:pt x="1199578" y="449364"/>
                </a:lnTo>
                <a:lnTo>
                  <a:pt x="1223276" y="414070"/>
                </a:lnTo>
                <a:lnTo>
                  <a:pt x="1238669" y="370433"/>
                </a:lnTo>
                <a:lnTo>
                  <a:pt x="1244155" y="318274"/>
                </a:lnTo>
                <a:close/>
              </a:path>
              <a:path w="1576070" h="511175">
                <a:moveTo>
                  <a:pt x="1575854" y="146558"/>
                </a:moveTo>
                <a:lnTo>
                  <a:pt x="1556600" y="140614"/>
                </a:lnTo>
                <a:lnTo>
                  <a:pt x="1535125" y="136194"/>
                </a:lnTo>
                <a:lnTo>
                  <a:pt x="1512557" y="133451"/>
                </a:lnTo>
                <a:lnTo>
                  <a:pt x="1489964" y="132499"/>
                </a:lnTo>
                <a:lnTo>
                  <a:pt x="1436077" y="137604"/>
                </a:lnTo>
                <a:lnTo>
                  <a:pt x="1389964" y="152133"/>
                </a:lnTo>
                <a:lnTo>
                  <a:pt x="1351838" y="174917"/>
                </a:lnTo>
                <a:lnTo>
                  <a:pt x="1321866" y="204762"/>
                </a:lnTo>
                <a:lnTo>
                  <a:pt x="1300238" y="240499"/>
                </a:lnTo>
                <a:lnTo>
                  <a:pt x="1287132" y="280949"/>
                </a:lnTo>
                <a:lnTo>
                  <a:pt x="1282712" y="324942"/>
                </a:lnTo>
                <a:lnTo>
                  <a:pt x="1287195" y="371144"/>
                </a:lnTo>
                <a:lnTo>
                  <a:pt x="1300264" y="411645"/>
                </a:lnTo>
                <a:lnTo>
                  <a:pt x="1321346" y="445947"/>
                </a:lnTo>
                <a:lnTo>
                  <a:pt x="1349870" y="473532"/>
                </a:lnTo>
                <a:lnTo>
                  <a:pt x="1385277" y="493864"/>
                </a:lnTo>
                <a:lnTo>
                  <a:pt x="1426984" y="506450"/>
                </a:lnTo>
                <a:lnTo>
                  <a:pt x="1474431" y="510755"/>
                </a:lnTo>
                <a:lnTo>
                  <a:pt x="1505470" y="509460"/>
                </a:lnTo>
                <a:lnTo>
                  <a:pt x="1556994" y="500468"/>
                </a:lnTo>
                <a:lnTo>
                  <a:pt x="1561782" y="410832"/>
                </a:lnTo>
                <a:lnTo>
                  <a:pt x="1548282" y="415810"/>
                </a:lnTo>
                <a:lnTo>
                  <a:pt x="1533194" y="419531"/>
                </a:lnTo>
                <a:lnTo>
                  <a:pt x="1516278" y="421868"/>
                </a:lnTo>
                <a:lnTo>
                  <a:pt x="1497355" y="422681"/>
                </a:lnTo>
                <a:lnTo>
                  <a:pt x="1458760" y="416090"/>
                </a:lnTo>
                <a:lnTo>
                  <a:pt x="1427226" y="396582"/>
                </a:lnTo>
                <a:lnTo>
                  <a:pt x="1405966" y="364591"/>
                </a:lnTo>
                <a:lnTo>
                  <a:pt x="1398155" y="320522"/>
                </a:lnTo>
                <a:lnTo>
                  <a:pt x="1404683" y="279692"/>
                </a:lnTo>
                <a:lnTo>
                  <a:pt x="1424178" y="247599"/>
                </a:lnTo>
                <a:lnTo>
                  <a:pt x="1454924" y="226606"/>
                </a:lnTo>
                <a:lnTo>
                  <a:pt x="1495171" y="219087"/>
                </a:lnTo>
                <a:lnTo>
                  <a:pt x="1515630" y="219989"/>
                </a:lnTo>
                <a:lnTo>
                  <a:pt x="1532737" y="222427"/>
                </a:lnTo>
                <a:lnTo>
                  <a:pt x="1546796" y="225971"/>
                </a:lnTo>
                <a:lnTo>
                  <a:pt x="1558086" y="230212"/>
                </a:lnTo>
                <a:lnTo>
                  <a:pt x="1575854" y="146558"/>
                </a:lnTo>
                <a:close/>
              </a:path>
            </a:pathLst>
          </a:custGeom>
          <a:solidFill>
            <a:srgbClr val="000000"/>
          </a:solidFill>
        </p:spPr>
        <p:txBody>
          <a:bodyPr wrap="square" lIns="0" tIns="0" rIns="0" bIns="0" rtlCol="0"/>
          <a:lstStyle/>
          <a:p>
            <a:endParaRPr sz="1092"/>
          </a:p>
        </p:txBody>
      </p:sp>
      <p:sp>
        <p:nvSpPr>
          <p:cNvPr id="12" name="object 3">
            <a:extLst>
              <a:ext uri="{FF2B5EF4-FFF2-40B4-BE49-F238E27FC236}">
                <a16:creationId xmlns:a16="http://schemas.microsoft.com/office/drawing/2014/main" id="{AB72D184-1BCC-8E4D-AB97-E7C9B55D20C7}"/>
              </a:ext>
            </a:extLst>
          </p:cNvPr>
          <p:cNvSpPr/>
          <p:nvPr userDrawn="1"/>
        </p:nvSpPr>
        <p:spPr>
          <a:xfrm>
            <a:off x="1462952" y="6212763"/>
            <a:ext cx="229515" cy="284948"/>
          </a:xfrm>
          <a:custGeom>
            <a:avLst/>
            <a:gdLst/>
            <a:ahLst/>
            <a:cxnLst/>
            <a:rect l="l" t="t" r="r" b="b"/>
            <a:pathLst>
              <a:path w="378460" h="469900">
                <a:moveTo>
                  <a:pt x="377967" y="0"/>
                </a:moveTo>
                <a:lnTo>
                  <a:pt x="273688" y="0"/>
                </a:lnTo>
                <a:lnTo>
                  <a:pt x="273688" y="266117"/>
                </a:lnTo>
                <a:lnTo>
                  <a:pt x="268116" y="319317"/>
                </a:lnTo>
                <a:lnTo>
                  <a:pt x="251744" y="356757"/>
                </a:lnTo>
                <a:lnTo>
                  <a:pt x="225083" y="378889"/>
                </a:lnTo>
                <a:lnTo>
                  <a:pt x="188643" y="386166"/>
                </a:lnTo>
                <a:lnTo>
                  <a:pt x="152992" y="378600"/>
                </a:lnTo>
                <a:lnTo>
                  <a:pt x="126738" y="355987"/>
                </a:lnTo>
                <a:lnTo>
                  <a:pt x="110518" y="318451"/>
                </a:lnTo>
                <a:lnTo>
                  <a:pt x="104970" y="266117"/>
                </a:lnTo>
                <a:lnTo>
                  <a:pt x="104970" y="0"/>
                </a:lnTo>
                <a:lnTo>
                  <a:pt x="0" y="0"/>
                </a:lnTo>
                <a:lnTo>
                  <a:pt x="0" y="257897"/>
                </a:lnTo>
                <a:lnTo>
                  <a:pt x="4140" y="316080"/>
                </a:lnTo>
                <a:lnTo>
                  <a:pt x="16320" y="364420"/>
                </a:lnTo>
                <a:lnTo>
                  <a:pt x="36180" y="403244"/>
                </a:lnTo>
                <a:lnTo>
                  <a:pt x="63360" y="432875"/>
                </a:lnTo>
                <a:lnTo>
                  <a:pt x="97498" y="453638"/>
                </a:lnTo>
                <a:lnTo>
                  <a:pt x="138234" y="465858"/>
                </a:lnTo>
                <a:lnTo>
                  <a:pt x="185209" y="469860"/>
                </a:lnTo>
                <a:lnTo>
                  <a:pt x="233897" y="465682"/>
                </a:lnTo>
                <a:lnTo>
                  <a:pt x="276216" y="453068"/>
                </a:lnTo>
                <a:lnTo>
                  <a:pt x="311756" y="431899"/>
                </a:lnTo>
                <a:lnTo>
                  <a:pt x="340111" y="402056"/>
                </a:lnTo>
                <a:lnTo>
                  <a:pt x="360870" y="363417"/>
                </a:lnTo>
                <a:lnTo>
                  <a:pt x="373625" y="315865"/>
                </a:lnTo>
                <a:lnTo>
                  <a:pt x="377967" y="259280"/>
                </a:lnTo>
                <a:lnTo>
                  <a:pt x="377967" y="0"/>
                </a:lnTo>
                <a:close/>
              </a:path>
            </a:pathLst>
          </a:custGeom>
          <a:solidFill>
            <a:srgbClr val="000000"/>
          </a:solidFill>
        </p:spPr>
        <p:txBody>
          <a:bodyPr wrap="square" lIns="0" tIns="0" rIns="0" bIns="0" rtlCol="0"/>
          <a:lstStyle/>
          <a:p>
            <a:endParaRPr sz="1092"/>
          </a:p>
        </p:txBody>
      </p:sp>
      <p:grpSp>
        <p:nvGrpSpPr>
          <p:cNvPr id="13" name="object 4">
            <a:extLst>
              <a:ext uri="{FF2B5EF4-FFF2-40B4-BE49-F238E27FC236}">
                <a16:creationId xmlns:a16="http://schemas.microsoft.com/office/drawing/2014/main" id="{A2800012-DA06-CF45-A47A-D4B30EA37B75}"/>
              </a:ext>
            </a:extLst>
          </p:cNvPr>
          <p:cNvGrpSpPr/>
          <p:nvPr userDrawn="1"/>
        </p:nvGrpSpPr>
        <p:grpSpPr>
          <a:xfrm>
            <a:off x="1723953" y="6135384"/>
            <a:ext cx="259167" cy="362346"/>
            <a:chOff x="2842727" y="10117702"/>
            <a:chExt cx="427355" cy="597535"/>
          </a:xfrm>
        </p:grpSpPr>
        <p:sp>
          <p:nvSpPr>
            <p:cNvPr id="14" name="object 5">
              <a:extLst>
                <a:ext uri="{FF2B5EF4-FFF2-40B4-BE49-F238E27FC236}">
                  <a16:creationId xmlns:a16="http://schemas.microsoft.com/office/drawing/2014/main" id="{039AC548-D805-B546-AF98-3B421C054969}"/>
                </a:ext>
              </a:extLst>
            </p:cNvPr>
            <p:cNvSpPr/>
            <p:nvPr/>
          </p:nvSpPr>
          <p:spPr>
            <a:xfrm>
              <a:off x="2842727" y="10237764"/>
              <a:ext cx="366395" cy="477520"/>
            </a:xfrm>
            <a:custGeom>
              <a:avLst/>
              <a:gdLst/>
              <a:ahLst/>
              <a:cxnLst/>
              <a:rect l="l" t="t" r="r" b="b"/>
              <a:pathLst>
                <a:path w="366394" h="477520">
                  <a:moveTo>
                    <a:pt x="252421" y="0"/>
                  </a:moveTo>
                  <a:lnTo>
                    <a:pt x="206913" y="3226"/>
                  </a:lnTo>
                  <a:lnTo>
                    <a:pt x="164136" y="12810"/>
                  </a:lnTo>
                  <a:lnTo>
                    <a:pt x="124791" y="28603"/>
                  </a:lnTo>
                  <a:lnTo>
                    <a:pt x="89578" y="50459"/>
                  </a:lnTo>
                  <a:lnTo>
                    <a:pt x="59197" y="78232"/>
                  </a:lnTo>
                  <a:lnTo>
                    <a:pt x="34348" y="111776"/>
                  </a:lnTo>
                  <a:lnTo>
                    <a:pt x="15732" y="150943"/>
                  </a:lnTo>
                  <a:lnTo>
                    <a:pt x="4049" y="195587"/>
                  </a:lnTo>
                  <a:lnTo>
                    <a:pt x="0" y="245563"/>
                  </a:lnTo>
                  <a:lnTo>
                    <a:pt x="3849" y="293331"/>
                  </a:lnTo>
                  <a:lnTo>
                    <a:pt x="15359" y="337340"/>
                  </a:lnTo>
                  <a:lnTo>
                    <a:pt x="34475" y="376785"/>
                  </a:lnTo>
                  <a:lnTo>
                    <a:pt x="61138" y="410861"/>
                  </a:lnTo>
                  <a:lnTo>
                    <a:pt x="95292" y="438765"/>
                  </a:lnTo>
                  <a:lnTo>
                    <a:pt x="136882" y="459692"/>
                  </a:lnTo>
                  <a:lnTo>
                    <a:pt x="185849" y="472838"/>
                  </a:lnTo>
                  <a:lnTo>
                    <a:pt x="242139" y="477399"/>
                  </a:lnTo>
                  <a:lnTo>
                    <a:pt x="281711" y="475535"/>
                  </a:lnTo>
                  <a:lnTo>
                    <a:pt x="315367" y="470716"/>
                  </a:lnTo>
                  <a:lnTo>
                    <a:pt x="342072" y="464093"/>
                  </a:lnTo>
                  <a:lnTo>
                    <a:pt x="360795" y="456823"/>
                  </a:lnTo>
                  <a:lnTo>
                    <a:pt x="345036" y="375213"/>
                  </a:lnTo>
                  <a:lnTo>
                    <a:pt x="327174" y="381031"/>
                  </a:lnTo>
                  <a:lnTo>
                    <a:pt x="305583" y="385825"/>
                  </a:lnTo>
                  <a:lnTo>
                    <a:pt x="281936" y="389081"/>
                  </a:lnTo>
                  <a:lnTo>
                    <a:pt x="257908" y="390281"/>
                  </a:lnTo>
                  <a:lnTo>
                    <a:pt x="206680" y="383477"/>
                  </a:lnTo>
                  <a:lnTo>
                    <a:pt x="165463" y="363832"/>
                  </a:lnTo>
                  <a:lnTo>
                    <a:pt x="135046" y="332499"/>
                  </a:lnTo>
                  <a:lnTo>
                    <a:pt x="116217" y="290629"/>
                  </a:lnTo>
                  <a:lnTo>
                    <a:pt x="109766" y="239374"/>
                  </a:lnTo>
                  <a:lnTo>
                    <a:pt x="117134" y="183960"/>
                  </a:lnTo>
                  <a:lnTo>
                    <a:pt x="137767" y="141083"/>
                  </a:lnTo>
                  <a:lnTo>
                    <a:pt x="169464" y="110615"/>
                  </a:lnTo>
                  <a:lnTo>
                    <a:pt x="210018" y="92429"/>
                  </a:lnTo>
                  <a:lnTo>
                    <a:pt x="257227" y="86395"/>
                  </a:lnTo>
                  <a:lnTo>
                    <a:pt x="283580" y="87824"/>
                  </a:lnTo>
                  <a:lnTo>
                    <a:pt x="307041" y="91638"/>
                  </a:lnTo>
                  <a:lnTo>
                    <a:pt x="327548" y="97129"/>
                  </a:lnTo>
                  <a:lnTo>
                    <a:pt x="345036" y="103588"/>
                  </a:lnTo>
                  <a:lnTo>
                    <a:pt x="366302" y="20575"/>
                  </a:lnTo>
                  <a:lnTo>
                    <a:pt x="348314" y="13309"/>
                  </a:lnTo>
                  <a:lnTo>
                    <a:pt x="322736" y="6686"/>
                  </a:lnTo>
                  <a:lnTo>
                    <a:pt x="290470" y="1864"/>
                  </a:lnTo>
                  <a:lnTo>
                    <a:pt x="252421" y="0"/>
                  </a:lnTo>
                  <a:close/>
                </a:path>
              </a:pathLst>
            </a:custGeom>
            <a:solidFill>
              <a:srgbClr val="000000"/>
            </a:solidFill>
          </p:spPr>
          <p:txBody>
            <a:bodyPr wrap="square" lIns="0" tIns="0" rIns="0" bIns="0" rtlCol="0"/>
            <a:lstStyle/>
            <a:p>
              <a:endParaRPr sz="1092"/>
            </a:p>
          </p:txBody>
        </p:sp>
        <p:pic>
          <p:nvPicPr>
            <p:cNvPr id="15" name="object 6">
              <a:extLst>
                <a:ext uri="{FF2B5EF4-FFF2-40B4-BE49-F238E27FC236}">
                  <a16:creationId xmlns:a16="http://schemas.microsoft.com/office/drawing/2014/main" id="{DAA5A1C9-3FFD-F741-93B2-F1CDA55129CC}"/>
                </a:ext>
              </a:extLst>
            </p:cNvPr>
            <p:cNvPicPr/>
            <p:nvPr/>
          </p:nvPicPr>
          <p:blipFill>
            <a:blip r:embed="rId2" cstate="email">
              <a:extLst>
                <a:ext uri="{28A0092B-C50C-407E-A947-70E740481C1C}">
                  <a14:useLocalDpi xmlns:a14="http://schemas.microsoft.com/office/drawing/2010/main"/>
                </a:ext>
              </a:extLst>
            </a:blip>
            <a:stretch>
              <a:fillRect/>
            </a:stretch>
          </p:blipFill>
          <p:spPr>
            <a:xfrm>
              <a:off x="3157442" y="10117702"/>
              <a:ext cx="112300" cy="112268"/>
            </a:xfrm>
            <a:prstGeom prst="rect">
              <a:avLst/>
            </a:prstGeom>
          </p:spPr>
        </p:pic>
      </p:grpSp>
      <p:sp>
        <p:nvSpPr>
          <p:cNvPr id="16" name="object 7">
            <a:extLst>
              <a:ext uri="{FF2B5EF4-FFF2-40B4-BE49-F238E27FC236}">
                <a16:creationId xmlns:a16="http://schemas.microsoft.com/office/drawing/2014/main" id="{2AF2BE2F-4D9A-CF4D-AF78-BAD6CC1B2837}"/>
              </a:ext>
            </a:extLst>
          </p:cNvPr>
          <p:cNvSpPr/>
          <p:nvPr userDrawn="1"/>
        </p:nvSpPr>
        <p:spPr>
          <a:xfrm>
            <a:off x="10819314" y="397869"/>
            <a:ext cx="1360529" cy="643058"/>
          </a:xfrm>
          <a:custGeom>
            <a:avLst/>
            <a:gdLst/>
            <a:ahLst/>
            <a:cxnLst/>
            <a:rect l="l" t="t" r="r" b="b"/>
            <a:pathLst>
              <a:path w="2243455" h="1060450">
                <a:moveTo>
                  <a:pt x="2243429" y="0"/>
                </a:moveTo>
                <a:lnTo>
                  <a:pt x="0" y="0"/>
                </a:lnTo>
                <a:lnTo>
                  <a:pt x="0" y="1059999"/>
                </a:lnTo>
                <a:lnTo>
                  <a:pt x="2243429" y="1059999"/>
                </a:lnTo>
                <a:lnTo>
                  <a:pt x="2243429" y="0"/>
                </a:lnTo>
                <a:close/>
              </a:path>
            </a:pathLst>
          </a:custGeom>
          <a:solidFill>
            <a:srgbClr val="257CE1"/>
          </a:solidFill>
        </p:spPr>
        <p:txBody>
          <a:bodyPr wrap="square" lIns="0" tIns="0" rIns="0" bIns="0" rtlCol="0"/>
          <a:lstStyle/>
          <a:p>
            <a:endParaRPr sz="1092"/>
          </a:p>
        </p:txBody>
      </p:sp>
      <p:sp>
        <p:nvSpPr>
          <p:cNvPr id="18" name="Marcador de texto 17">
            <a:extLst>
              <a:ext uri="{FF2B5EF4-FFF2-40B4-BE49-F238E27FC236}">
                <a16:creationId xmlns:a16="http://schemas.microsoft.com/office/drawing/2014/main" id="{E6AC5AA0-C4FD-A742-898F-2F81DD6B4DF8}"/>
              </a:ext>
            </a:extLst>
          </p:cNvPr>
          <p:cNvSpPr>
            <a:spLocks noGrp="1"/>
          </p:cNvSpPr>
          <p:nvPr>
            <p:ph type="body" sz="quarter" idx="10"/>
          </p:nvPr>
        </p:nvSpPr>
        <p:spPr>
          <a:xfrm>
            <a:off x="441022" y="458108"/>
            <a:ext cx="10183655" cy="447927"/>
          </a:xfrm>
        </p:spPr>
        <p:txBody>
          <a:bodyPr/>
          <a:lstStyle>
            <a:lvl1pPr algn="r">
              <a:defRPr sz="2911" b="1">
                <a:latin typeface="Arial" panose="020B0604020202020204" pitchFamily="34" charset="0"/>
                <a:cs typeface="Arial" panose="020B0604020202020204" pitchFamily="34" charset="0"/>
              </a:defRPr>
            </a:lvl1pPr>
          </a:lstStyle>
          <a:p>
            <a:r>
              <a:rPr lang="es-ES" dirty="0"/>
              <a:t>Editar los estilos de texto del patrón</a:t>
            </a:r>
            <a:endParaRPr lang="es-CL" dirty="0"/>
          </a:p>
        </p:txBody>
      </p:sp>
    </p:spTree>
    <p:extLst>
      <p:ext uri="{BB962C8B-B14F-4D97-AF65-F5344CB8AC3E}">
        <p14:creationId xmlns:p14="http://schemas.microsoft.com/office/powerpoint/2010/main" val="225731249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16_Blank">
    <p:spTree>
      <p:nvGrpSpPr>
        <p:cNvPr id="1" name=""/>
        <p:cNvGrpSpPr/>
        <p:nvPr/>
      </p:nvGrpSpPr>
      <p:grpSpPr>
        <a:xfrm>
          <a:off x="0" y="0"/>
          <a:ext cx="0" cy="0"/>
          <a:chOff x="0" y="0"/>
          <a:chExt cx="0" cy="0"/>
        </a:xfrm>
      </p:grpSpPr>
      <p:sp>
        <p:nvSpPr>
          <p:cNvPr id="11" name="object 2">
            <a:extLst>
              <a:ext uri="{FF2B5EF4-FFF2-40B4-BE49-F238E27FC236}">
                <a16:creationId xmlns:a16="http://schemas.microsoft.com/office/drawing/2014/main" id="{248CA032-B7CF-AC47-80C3-3DC0FECADE87}"/>
              </a:ext>
            </a:extLst>
          </p:cNvPr>
          <p:cNvSpPr/>
          <p:nvPr userDrawn="1"/>
        </p:nvSpPr>
        <p:spPr>
          <a:xfrm>
            <a:off x="441022" y="6186690"/>
            <a:ext cx="955797" cy="309977"/>
          </a:xfrm>
          <a:custGeom>
            <a:avLst/>
            <a:gdLst/>
            <a:ahLst/>
            <a:cxnLst/>
            <a:rect l="l" t="t" r="r" b="b"/>
            <a:pathLst>
              <a:path w="1576070" h="511175">
                <a:moveTo>
                  <a:pt x="441172" y="241312"/>
                </a:moveTo>
                <a:lnTo>
                  <a:pt x="435267" y="179641"/>
                </a:lnTo>
                <a:lnTo>
                  <a:pt x="418414" y="127673"/>
                </a:lnTo>
                <a:lnTo>
                  <a:pt x="392747" y="86601"/>
                </a:lnTo>
                <a:lnTo>
                  <a:pt x="391845" y="85153"/>
                </a:lnTo>
                <a:lnTo>
                  <a:pt x="356819" y="51803"/>
                </a:lnTo>
                <a:lnTo>
                  <a:pt x="322008" y="30734"/>
                </a:lnTo>
                <a:lnTo>
                  <a:pt x="322008" y="245008"/>
                </a:lnTo>
                <a:lnTo>
                  <a:pt x="316547" y="299389"/>
                </a:lnTo>
                <a:lnTo>
                  <a:pt x="300736" y="343433"/>
                </a:lnTo>
                <a:lnTo>
                  <a:pt x="275463" y="377329"/>
                </a:lnTo>
                <a:lnTo>
                  <a:pt x="241617" y="401231"/>
                </a:lnTo>
                <a:lnTo>
                  <a:pt x="200088" y="415315"/>
                </a:lnTo>
                <a:lnTo>
                  <a:pt x="151752" y="419722"/>
                </a:lnTo>
                <a:lnTo>
                  <a:pt x="141351" y="419684"/>
                </a:lnTo>
                <a:lnTo>
                  <a:pt x="130746" y="419442"/>
                </a:lnTo>
                <a:lnTo>
                  <a:pt x="120827" y="418769"/>
                </a:lnTo>
                <a:lnTo>
                  <a:pt x="112496" y="417474"/>
                </a:lnTo>
                <a:lnTo>
                  <a:pt x="112496" y="91033"/>
                </a:lnTo>
                <a:lnTo>
                  <a:pt x="121119" y="89408"/>
                </a:lnTo>
                <a:lnTo>
                  <a:pt x="132499" y="87985"/>
                </a:lnTo>
                <a:lnTo>
                  <a:pt x="146659" y="86982"/>
                </a:lnTo>
                <a:lnTo>
                  <a:pt x="163601" y="86601"/>
                </a:lnTo>
                <a:lnTo>
                  <a:pt x="209257" y="90881"/>
                </a:lnTo>
                <a:lnTo>
                  <a:pt x="248094" y="103809"/>
                </a:lnTo>
                <a:lnTo>
                  <a:pt x="279450" y="125552"/>
                </a:lnTo>
                <a:lnTo>
                  <a:pt x="302653" y="156235"/>
                </a:lnTo>
                <a:lnTo>
                  <a:pt x="317055" y="196011"/>
                </a:lnTo>
                <a:lnTo>
                  <a:pt x="322008" y="245008"/>
                </a:lnTo>
                <a:lnTo>
                  <a:pt x="322008" y="30734"/>
                </a:lnTo>
                <a:lnTo>
                  <a:pt x="318211" y="28422"/>
                </a:lnTo>
                <a:lnTo>
                  <a:pt x="272313" y="12306"/>
                </a:lnTo>
                <a:lnTo>
                  <a:pt x="217411" y="2997"/>
                </a:lnTo>
                <a:lnTo>
                  <a:pt x="151752" y="0"/>
                </a:lnTo>
                <a:lnTo>
                  <a:pt x="110134" y="685"/>
                </a:lnTo>
                <a:lnTo>
                  <a:pt x="70319" y="2768"/>
                </a:lnTo>
                <a:lnTo>
                  <a:pt x="33286" y="6235"/>
                </a:lnTo>
                <a:lnTo>
                  <a:pt x="0" y="11099"/>
                </a:lnTo>
                <a:lnTo>
                  <a:pt x="0" y="500392"/>
                </a:lnTo>
                <a:lnTo>
                  <a:pt x="23342" y="503123"/>
                </a:lnTo>
                <a:lnTo>
                  <a:pt x="52374" y="505485"/>
                </a:lnTo>
                <a:lnTo>
                  <a:pt x="87236" y="507161"/>
                </a:lnTo>
                <a:lnTo>
                  <a:pt x="128054" y="507796"/>
                </a:lnTo>
                <a:lnTo>
                  <a:pt x="184556" y="505294"/>
                </a:lnTo>
                <a:lnTo>
                  <a:pt x="236435" y="497713"/>
                </a:lnTo>
                <a:lnTo>
                  <a:pt x="283171" y="484936"/>
                </a:lnTo>
                <a:lnTo>
                  <a:pt x="324205" y="466864"/>
                </a:lnTo>
                <a:lnTo>
                  <a:pt x="359029" y="443407"/>
                </a:lnTo>
                <a:lnTo>
                  <a:pt x="382054" y="419722"/>
                </a:lnTo>
                <a:lnTo>
                  <a:pt x="385749" y="415925"/>
                </a:lnTo>
                <a:lnTo>
                  <a:pt x="408393" y="382181"/>
                </a:lnTo>
                <a:lnTo>
                  <a:pt x="425894" y="341972"/>
                </a:lnTo>
                <a:lnTo>
                  <a:pt x="437172" y="295097"/>
                </a:lnTo>
                <a:lnTo>
                  <a:pt x="441172" y="241312"/>
                </a:lnTo>
                <a:close/>
              </a:path>
              <a:path w="1576070" h="511175">
                <a:moveTo>
                  <a:pt x="827582" y="502602"/>
                </a:moveTo>
                <a:lnTo>
                  <a:pt x="826503" y="478307"/>
                </a:lnTo>
                <a:lnTo>
                  <a:pt x="825550" y="450888"/>
                </a:lnTo>
                <a:lnTo>
                  <a:pt x="824865" y="420268"/>
                </a:lnTo>
                <a:lnTo>
                  <a:pt x="824611" y="386397"/>
                </a:lnTo>
                <a:lnTo>
                  <a:pt x="824611" y="140639"/>
                </a:lnTo>
                <a:lnTo>
                  <a:pt x="712089" y="140639"/>
                </a:lnTo>
                <a:lnTo>
                  <a:pt x="712089" y="365671"/>
                </a:lnTo>
                <a:lnTo>
                  <a:pt x="710641" y="373811"/>
                </a:lnTo>
                <a:lnTo>
                  <a:pt x="688695" y="406768"/>
                </a:lnTo>
                <a:lnTo>
                  <a:pt x="651395" y="419722"/>
                </a:lnTo>
                <a:lnTo>
                  <a:pt x="625627" y="413918"/>
                </a:lnTo>
                <a:lnTo>
                  <a:pt x="607910" y="397230"/>
                </a:lnTo>
                <a:lnTo>
                  <a:pt x="597687" y="370674"/>
                </a:lnTo>
                <a:lnTo>
                  <a:pt x="594398" y="335330"/>
                </a:lnTo>
                <a:lnTo>
                  <a:pt x="594398" y="140639"/>
                </a:lnTo>
                <a:lnTo>
                  <a:pt x="481888" y="140639"/>
                </a:lnTo>
                <a:lnTo>
                  <a:pt x="481888" y="353072"/>
                </a:lnTo>
                <a:lnTo>
                  <a:pt x="488022" y="412394"/>
                </a:lnTo>
                <a:lnTo>
                  <a:pt x="505383" y="456869"/>
                </a:lnTo>
                <a:lnTo>
                  <a:pt x="532409" y="487451"/>
                </a:lnTo>
                <a:lnTo>
                  <a:pt x="567537" y="505091"/>
                </a:lnTo>
                <a:lnTo>
                  <a:pt x="609206" y="510768"/>
                </a:lnTo>
                <a:lnTo>
                  <a:pt x="652399" y="504634"/>
                </a:lnTo>
                <a:lnTo>
                  <a:pt x="684987" y="489483"/>
                </a:lnTo>
                <a:lnTo>
                  <a:pt x="707986" y="470154"/>
                </a:lnTo>
                <a:lnTo>
                  <a:pt x="722452" y="451535"/>
                </a:lnTo>
                <a:lnTo>
                  <a:pt x="724674" y="451535"/>
                </a:lnTo>
                <a:lnTo>
                  <a:pt x="729869" y="502602"/>
                </a:lnTo>
                <a:lnTo>
                  <a:pt x="827582" y="502602"/>
                </a:lnTo>
                <a:close/>
              </a:path>
              <a:path w="1576070" h="511175">
                <a:moveTo>
                  <a:pt x="1244155" y="318274"/>
                </a:moveTo>
                <a:lnTo>
                  <a:pt x="1238161" y="266484"/>
                </a:lnTo>
                <a:lnTo>
                  <a:pt x="1220889" y="221424"/>
                </a:lnTo>
                <a:lnTo>
                  <a:pt x="1193355" y="184315"/>
                </a:lnTo>
                <a:lnTo>
                  <a:pt x="1156652" y="156324"/>
                </a:lnTo>
                <a:lnTo>
                  <a:pt x="1127175" y="144729"/>
                </a:lnTo>
                <a:lnTo>
                  <a:pt x="1127175" y="321259"/>
                </a:lnTo>
                <a:lnTo>
                  <a:pt x="1122210" y="365747"/>
                </a:lnTo>
                <a:lnTo>
                  <a:pt x="1107948" y="400088"/>
                </a:lnTo>
                <a:lnTo>
                  <a:pt x="1085354" y="422224"/>
                </a:lnTo>
                <a:lnTo>
                  <a:pt x="1055395" y="430072"/>
                </a:lnTo>
                <a:lnTo>
                  <a:pt x="1054658" y="430072"/>
                </a:lnTo>
                <a:lnTo>
                  <a:pt x="1023213" y="421817"/>
                </a:lnTo>
                <a:lnTo>
                  <a:pt x="1000252" y="399072"/>
                </a:lnTo>
                <a:lnTo>
                  <a:pt x="986155" y="364807"/>
                </a:lnTo>
                <a:lnTo>
                  <a:pt x="981367" y="322008"/>
                </a:lnTo>
                <a:lnTo>
                  <a:pt x="985443" y="282206"/>
                </a:lnTo>
                <a:lnTo>
                  <a:pt x="998397" y="247332"/>
                </a:lnTo>
                <a:lnTo>
                  <a:pt x="1021359" y="222580"/>
                </a:lnTo>
                <a:lnTo>
                  <a:pt x="1055395" y="213169"/>
                </a:lnTo>
                <a:lnTo>
                  <a:pt x="1088174" y="222580"/>
                </a:lnTo>
                <a:lnTo>
                  <a:pt x="1110449" y="247230"/>
                </a:lnTo>
                <a:lnTo>
                  <a:pt x="1123149" y="281889"/>
                </a:lnTo>
                <a:lnTo>
                  <a:pt x="1127175" y="321259"/>
                </a:lnTo>
                <a:lnTo>
                  <a:pt x="1127175" y="144729"/>
                </a:lnTo>
                <a:lnTo>
                  <a:pt x="1111783" y="138658"/>
                </a:lnTo>
                <a:lnTo>
                  <a:pt x="1059827" y="132511"/>
                </a:lnTo>
                <a:lnTo>
                  <a:pt x="1012253" y="136982"/>
                </a:lnTo>
                <a:lnTo>
                  <a:pt x="970229" y="150050"/>
                </a:lnTo>
                <a:lnTo>
                  <a:pt x="934402" y="171119"/>
                </a:lnTo>
                <a:lnTo>
                  <a:pt x="905408" y="199644"/>
                </a:lnTo>
                <a:lnTo>
                  <a:pt x="883894" y="235051"/>
                </a:lnTo>
                <a:lnTo>
                  <a:pt x="870508" y="276745"/>
                </a:lnTo>
                <a:lnTo>
                  <a:pt x="865911" y="324192"/>
                </a:lnTo>
                <a:lnTo>
                  <a:pt x="872426" y="378625"/>
                </a:lnTo>
                <a:lnTo>
                  <a:pt x="890930" y="424548"/>
                </a:lnTo>
                <a:lnTo>
                  <a:pt x="919848" y="461340"/>
                </a:lnTo>
                <a:lnTo>
                  <a:pt x="957580" y="488378"/>
                </a:lnTo>
                <a:lnTo>
                  <a:pt x="1002538" y="505066"/>
                </a:lnTo>
                <a:lnTo>
                  <a:pt x="1053160" y="510755"/>
                </a:lnTo>
                <a:lnTo>
                  <a:pt x="1053909" y="510755"/>
                </a:lnTo>
                <a:lnTo>
                  <a:pt x="1094740" y="507009"/>
                </a:lnTo>
                <a:lnTo>
                  <a:pt x="1133703" y="495655"/>
                </a:lnTo>
                <a:lnTo>
                  <a:pt x="1169187" y="476491"/>
                </a:lnTo>
                <a:lnTo>
                  <a:pt x="1199578" y="449364"/>
                </a:lnTo>
                <a:lnTo>
                  <a:pt x="1223276" y="414070"/>
                </a:lnTo>
                <a:lnTo>
                  <a:pt x="1238669" y="370433"/>
                </a:lnTo>
                <a:lnTo>
                  <a:pt x="1244155" y="318274"/>
                </a:lnTo>
                <a:close/>
              </a:path>
              <a:path w="1576070" h="511175">
                <a:moveTo>
                  <a:pt x="1575854" y="146558"/>
                </a:moveTo>
                <a:lnTo>
                  <a:pt x="1556600" y="140614"/>
                </a:lnTo>
                <a:lnTo>
                  <a:pt x="1535125" y="136194"/>
                </a:lnTo>
                <a:lnTo>
                  <a:pt x="1512557" y="133451"/>
                </a:lnTo>
                <a:lnTo>
                  <a:pt x="1489964" y="132499"/>
                </a:lnTo>
                <a:lnTo>
                  <a:pt x="1436077" y="137604"/>
                </a:lnTo>
                <a:lnTo>
                  <a:pt x="1389964" y="152133"/>
                </a:lnTo>
                <a:lnTo>
                  <a:pt x="1351838" y="174917"/>
                </a:lnTo>
                <a:lnTo>
                  <a:pt x="1321866" y="204762"/>
                </a:lnTo>
                <a:lnTo>
                  <a:pt x="1300238" y="240499"/>
                </a:lnTo>
                <a:lnTo>
                  <a:pt x="1287132" y="280949"/>
                </a:lnTo>
                <a:lnTo>
                  <a:pt x="1282712" y="324942"/>
                </a:lnTo>
                <a:lnTo>
                  <a:pt x="1287195" y="371144"/>
                </a:lnTo>
                <a:lnTo>
                  <a:pt x="1300264" y="411645"/>
                </a:lnTo>
                <a:lnTo>
                  <a:pt x="1321346" y="445947"/>
                </a:lnTo>
                <a:lnTo>
                  <a:pt x="1349870" y="473532"/>
                </a:lnTo>
                <a:lnTo>
                  <a:pt x="1385277" y="493864"/>
                </a:lnTo>
                <a:lnTo>
                  <a:pt x="1426984" y="506450"/>
                </a:lnTo>
                <a:lnTo>
                  <a:pt x="1474431" y="510755"/>
                </a:lnTo>
                <a:lnTo>
                  <a:pt x="1505470" y="509460"/>
                </a:lnTo>
                <a:lnTo>
                  <a:pt x="1556994" y="500468"/>
                </a:lnTo>
                <a:lnTo>
                  <a:pt x="1561782" y="410832"/>
                </a:lnTo>
                <a:lnTo>
                  <a:pt x="1548282" y="415810"/>
                </a:lnTo>
                <a:lnTo>
                  <a:pt x="1533194" y="419531"/>
                </a:lnTo>
                <a:lnTo>
                  <a:pt x="1516278" y="421868"/>
                </a:lnTo>
                <a:lnTo>
                  <a:pt x="1497355" y="422681"/>
                </a:lnTo>
                <a:lnTo>
                  <a:pt x="1458760" y="416090"/>
                </a:lnTo>
                <a:lnTo>
                  <a:pt x="1427226" y="396582"/>
                </a:lnTo>
                <a:lnTo>
                  <a:pt x="1405966" y="364591"/>
                </a:lnTo>
                <a:lnTo>
                  <a:pt x="1398155" y="320522"/>
                </a:lnTo>
                <a:lnTo>
                  <a:pt x="1404683" y="279692"/>
                </a:lnTo>
                <a:lnTo>
                  <a:pt x="1424178" y="247599"/>
                </a:lnTo>
                <a:lnTo>
                  <a:pt x="1454924" y="226606"/>
                </a:lnTo>
                <a:lnTo>
                  <a:pt x="1495171" y="219087"/>
                </a:lnTo>
                <a:lnTo>
                  <a:pt x="1515630" y="219989"/>
                </a:lnTo>
                <a:lnTo>
                  <a:pt x="1532737" y="222427"/>
                </a:lnTo>
                <a:lnTo>
                  <a:pt x="1546796" y="225971"/>
                </a:lnTo>
                <a:lnTo>
                  <a:pt x="1558086" y="230212"/>
                </a:lnTo>
                <a:lnTo>
                  <a:pt x="1575854" y="146558"/>
                </a:lnTo>
                <a:close/>
              </a:path>
            </a:pathLst>
          </a:custGeom>
          <a:solidFill>
            <a:srgbClr val="000000"/>
          </a:solidFill>
        </p:spPr>
        <p:txBody>
          <a:bodyPr wrap="square" lIns="0" tIns="0" rIns="0" bIns="0" rtlCol="0"/>
          <a:lstStyle/>
          <a:p>
            <a:endParaRPr sz="1092"/>
          </a:p>
        </p:txBody>
      </p:sp>
      <p:sp>
        <p:nvSpPr>
          <p:cNvPr id="12" name="object 3">
            <a:extLst>
              <a:ext uri="{FF2B5EF4-FFF2-40B4-BE49-F238E27FC236}">
                <a16:creationId xmlns:a16="http://schemas.microsoft.com/office/drawing/2014/main" id="{AB72D184-1BCC-8E4D-AB97-E7C9B55D20C7}"/>
              </a:ext>
            </a:extLst>
          </p:cNvPr>
          <p:cNvSpPr/>
          <p:nvPr userDrawn="1"/>
        </p:nvSpPr>
        <p:spPr>
          <a:xfrm>
            <a:off x="1462952" y="6212763"/>
            <a:ext cx="229515" cy="284948"/>
          </a:xfrm>
          <a:custGeom>
            <a:avLst/>
            <a:gdLst/>
            <a:ahLst/>
            <a:cxnLst/>
            <a:rect l="l" t="t" r="r" b="b"/>
            <a:pathLst>
              <a:path w="378460" h="469900">
                <a:moveTo>
                  <a:pt x="377967" y="0"/>
                </a:moveTo>
                <a:lnTo>
                  <a:pt x="273688" y="0"/>
                </a:lnTo>
                <a:lnTo>
                  <a:pt x="273688" y="266117"/>
                </a:lnTo>
                <a:lnTo>
                  <a:pt x="268116" y="319317"/>
                </a:lnTo>
                <a:lnTo>
                  <a:pt x="251744" y="356757"/>
                </a:lnTo>
                <a:lnTo>
                  <a:pt x="225083" y="378889"/>
                </a:lnTo>
                <a:lnTo>
                  <a:pt x="188643" y="386166"/>
                </a:lnTo>
                <a:lnTo>
                  <a:pt x="152992" y="378600"/>
                </a:lnTo>
                <a:lnTo>
                  <a:pt x="126738" y="355987"/>
                </a:lnTo>
                <a:lnTo>
                  <a:pt x="110518" y="318451"/>
                </a:lnTo>
                <a:lnTo>
                  <a:pt x="104970" y="266117"/>
                </a:lnTo>
                <a:lnTo>
                  <a:pt x="104970" y="0"/>
                </a:lnTo>
                <a:lnTo>
                  <a:pt x="0" y="0"/>
                </a:lnTo>
                <a:lnTo>
                  <a:pt x="0" y="257897"/>
                </a:lnTo>
                <a:lnTo>
                  <a:pt x="4140" y="316080"/>
                </a:lnTo>
                <a:lnTo>
                  <a:pt x="16320" y="364420"/>
                </a:lnTo>
                <a:lnTo>
                  <a:pt x="36180" y="403244"/>
                </a:lnTo>
                <a:lnTo>
                  <a:pt x="63360" y="432875"/>
                </a:lnTo>
                <a:lnTo>
                  <a:pt x="97498" y="453638"/>
                </a:lnTo>
                <a:lnTo>
                  <a:pt x="138234" y="465858"/>
                </a:lnTo>
                <a:lnTo>
                  <a:pt x="185209" y="469860"/>
                </a:lnTo>
                <a:lnTo>
                  <a:pt x="233897" y="465682"/>
                </a:lnTo>
                <a:lnTo>
                  <a:pt x="276216" y="453068"/>
                </a:lnTo>
                <a:lnTo>
                  <a:pt x="311756" y="431899"/>
                </a:lnTo>
                <a:lnTo>
                  <a:pt x="340111" y="402056"/>
                </a:lnTo>
                <a:lnTo>
                  <a:pt x="360870" y="363417"/>
                </a:lnTo>
                <a:lnTo>
                  <a:pt x="373625" y="315865"/>
                </a:lnTo>
                <a:lnTo>
                  <a:pt x="377967" y="259280"/>
                </a:lnTo>
                <a:lnTo>
                  <a:pt x="377967" y="0"/>
                </a:lnTo>
                <a:close/>
              </a:path>
            </a:pathLst>
          </a:custGeom>
          <a:solidFill>
            <a:srgbClr val="000000"/>
          </a:solidFill>
        </p:spPr>
        <p:txBody>
          <a:bodyPr wrap="square" lIns="0" tIns="0" rIns="0" bIns="0" rtlCol="0"/>
          <a:lstStyle/>
          <a:p>
            <a:endParaRPr sz="1092"/>
          </a:p>
        </p:txBody>
      </p:sp>
      <p:grpSp>
        <p:nvGrpSpPr>
          <p:cNvPr id="13" name="object 4">
            <a:extLst>
              <a:ext uri="{FF2B5EF4-FFF2-40B4-BE49-F238E27FC236}">
                <a16:creationId xmlns:a16="http://schemas.microsoft.com/office/drawing/2014/main" id="{A2800012-DA06-CF45-A47A-D4B30EA37B75}"/>
              </a:ext>
            </a:extLst>
          </p:cNvPr>
          <p:cNvGrpSpPr/>
          <p:nvPr userDrawn="1"/>
        </p:nvGrpSpPr>
        <p:grpSpPr>
          <a:xfrm>
            <a:off x="1723953" y="6135384"/>
            <a:ext cx="259167" cy="362346"/>
            <a:chOff x="2842727" y="10117702"/>
            <a:chExt cx="427355" cy="597535"/>
          </a:xfrm>
        </p:grpSpPr>
        <p:sp>
          <p:nvSpPr>
            <p:cNvPr id="14" name="object 5">
              <a:extLst>
                <a:ext uri="{FF2B5EF4-FFF2-40B4-BE49-F238E27FC236}">
                  <a16:creationId xmlns:a16="http://schemas.microsoft.com/office/drawing/2014/main" id="{039AC548-D805-B546-AF98-3B421C054969}"/>
                </a:ext>
              </a:extLst>
            </p:cNvPr>
            <p:cNvSpPr/>
            <p:nvPr/>
          </p:nvSpPr>
          <p:spPr>
            <a:xfrm>
              <a:off x="2842727" y="10237764"/>
              <a:ext cx="366395" cy="477520"/>
            </a:xfrm>
            <a:custGeom>
              <a:avLst/>
              <a:gdLst/>
              <a:ahLst/>
              <a:cxnLst/>
              <a:rect l="l" t="t" r="r" b="b"/>
              <a:pathLst>
                <a:path w="366394" h="477520">
                  <a:moveTo>
                    <a:pt x="252421" y="0"/>
                  </a:moveTo>
                  <a:lnTo>
                    <a:pt x="206913" y="3226"/>
                  </a:lnTo>
                  <a:lnTo>
                    <a:pt x="164136" y="12810"/>
                  </a:lnTo>
                  <a:lnTo>
                    <a:pt x="124791" y="28603"/>
                  </a:lnTo>
                  <a:lnTo>
                    <a:pt x="89578" y="50459"/>
                  </a:lnTo>
                  <a:lnTo>
                    <a:pt x="59197" y="78232"/>
                  </a:lnTo>
                  <a:lnTo>
                    <a:pt x="34348" y="111776"/>
                  </a:lnTo>
                  <a:lnTo>
                    <a:pt x="15732" y="150943"/>
                  </a:lnTo>
                  <a:lnTo>
                    <a:pt x="4049" y="195587"/>
                  </a:lnTo>
                  <a:lnTo>
                    <a:pt x="0" y="245563"/>
                  </a:lnTo>
                  <a:lnTo>
                    <a:pt x="3849" y="293331"/>
                  </a:lnTo>
                  <a:lnTo>
                    <a:pt x="15359" y="337340"/>
                  </a:lnTo>
                  <a:lnTo>
                    <a:pt x="34475" y="376785"/>
                  </a:lnTo>
                  <a:lnTo>
                    <a:pt x="61138" y="410861"/>
                  </a:lnTo>
                  <a:lnTo>
                    <a:pt x="95292" y="438765"/>
                  </a:lnTo>
                  <a:lnTo>
                    <a:pt x="136882" y="459692"/>
                  </a:lnTo>
                  <a:lnTo>
                    <a:pt x="185849" y="472838"/>
                  </a:lnTo>
                  <a:lnTo>
                    <a:pt x="242139" y="477399"/>
                  </a:lnTo>
                  <a:lnTo>
                    <a:pt x="281711" y="475535"/>
                  </a:lnTo>
                  <a:lnTo>
                    <a:pt x="315367" y="470716"/>
                  </a:lnTo>
                  <a:lnTo>
                    <a:pt x="342072" y="464093"/>
                  </a:lnTo>
                  <a:lnTo>
                    <a:pt x="360795" y="456823"/>
                  </a:lnTo>
                  <a:lnTo>
                    <a:pt x="345036" y="375213"/>
                  </a:lnTo>
                  <a:lnTo>
                    <a:pt x="327174" y="381031"/>
                  </a:lnTo>
                  <a:lnTo>
                    <a:pt x="305583" y="385825"/>
                  </a:lnTo>
                  <a:lnTo>
                    <a:pt x="281936" y="389081"/>
                  </a:lnTo>
                  <a:lnTo>
                    <a:pt x="257908" y="390281"/>
                  </a:lnTo>
                  <a:lnTo>
                    <a:pt x="206680" y="383477"/>
                  </a:lnTo>
                  <a:lnTo>
                    <a:pt x="165463" y="363832"/>
                  </a:lnTo>
                  <a:lnTo>
                    <a:pt x="135046" y="332499"/>
                  </a:lnTo>
                  <a:lnTo>
                    <a:pt x="116217" y="290629"/>
                  </a:lnTo>
                  <a:lnTo>
                    <a:pt x="109766" y="239374"/>
                  </a:lnTo>
                  <a:lnTo>
                    <a:pt x="117134" y="183960"/>
                  </a:lnTo>
                  <a:lnTo>
                    <a:pt x="137767" y="141083"/>
                  </a:lnTo>
                  <a:lnTo>
                    <a:pt x="169464" y="110615"/>
                  </a:lnTo>
                  <a:lnTo>
                    <a:pt x="210018" y="92429"/>
                  </a:lnTo>
                  <a:lnTo>
                    <a:pt x="257227" y="86395"/>
                  </a:lnTo>
                  <a:lnTo>
                    <a:pt x="283580" y="87824"/>
                  </a:lnTo>
                  <a:lnTo>
                    <a:pt x="307041" y="91638"/>
                  </a:lnTo>
                  <a:lnTo>
                    <a:pt x="327548" y="97129"/>
                  </a:lnTo>
                  <a:lnTo>
                    <a:pt x="345036" y="103588"/>
                  </a:lnTo>
                  <a:lnTo>
                    <a:pt x="366302" y="20575"/>
                  </a:lnTo>
                  <a:lnTo>
                    <a:pt x="348314" y="13309"/>
                  </a:lnTo>
                  <a:lnTo>
                    <a:pt x="322736" y="6686"/>
                  </a:lnTo>
                  <a:lnTo>
                    <a:pt x="290470" y="1864"/>
                  </a:lnTo>
                  <a:lnTo>
                    <a:pt x="252421" y="0"/>
                  </a:lnTo>
                  <a:close/>
                </a:path>
              </a:pathLst>
            </a:custGeom>
            <a:solidFill>
              <a:srgbClr val="000000"/>
            </a:solidFill>
          </p:spPr>
          <p:txBody>
            <a:bodyPr wrap="square" lIns="0" tIns="0" rIns="0" bIns="0" rtlCol="0"/>
            <a:lstStyle/>
            <a:p>
              <a:endParaRPr sz="1092"/>
            </a:p>
          </p:txBody>
        </p:sp>
        <p:pic>
          <p:nvPicPr>
            <p:cNvPr id="15" name="object 6">
              <a:extLst>
                <a:ext uri="{FF2B5EF4-FFF2-40B4-BE49-F238E27FC236}">
                  <a16:creationId xmlns:a16="http://schemas.microsoft.com/office/drawing/2014/main" id="{DAA5A1C9-3FFD-F741-93B2-F1CDA55129CC}"/>
                </a:ext>
              </a:extLst>
            </p:cNvPr>
            <p:cNvPicPr/>
            <p:nvPr/>
          </p:nvPicPr>
          <p:blipFill>
            <a:blip r:embed="rId2" cstate="email">
              <a:extLst>
                <a:ext uri="{28A0092B-C50C-407E-A947-70E740481C1C}">
                  <a14:useLocalDpi xmlns:a14="http://schemas.microsoft.com/office/drawing/2010/main"/>
                </a:ext>
              </a:extLst>
            </a:blip>
            <a:stretch>
              <a:fillRect/>
            </a:stretch>
          </p:blipFill>
          <p:spPr>
            <a:xfrm>
              <a:off x="3157442" y="10117702"/>
              <a:ext cx="112300" cy="112268"/>
            </a:xfrm>
            <a:prstGeom prst="rect">
              <a:avLst/>
            </a:prstGeom>
          </p:spPr>
        </p:pic>
      </p:grpSp>
      <p:sp>
        <p:nvSpPr>
          <p:cNvPr id="16" name="object 7">
            <a:extLst>
              <a:ext uri="{FF2B5EF4-FFF2-40B4-BE49-F238E27FC236}">
                <a16:creationId xmlns:a16="http://schemas.microsoft.com/office/drawing/2014/main" id="{2AF2BE2F-4D9A-CF4D-AF78-BAD6CC1B2837}"/>
              </a:ext>
            </a:extLst>
          </p:cNvPr>
          <p:cNvSpPr/>
          <p:nvPr userDrawn="1"/>
        </p:nvSpPr>
        <p:spPr>
          <a:xfrm>
            <a:off x="10819314" y="397869"/>
            <a:ext cx="1360529" cy="643058"/>
          </a:xfrm>
          <a:custGeom>
            <a:avLst/>
            <a:gdLst/>
            <a:ahLst/>
            <a:cxnLst/>
            <a:rect l="l" t="t" r="r" b="b"/>
            <a:pathLst>
              <a:path w="2243455" h="1060450">
                <a:moveTo>
                  <a:pt x="2243429" y="0"/>
                </a:moveTo>
                <a:lnTo>
                  <a:pt x="0" y="0"/>
                </a:lnTo>
                <a:lnTo>
                  <a:pt x="0" y="1059999"/>
                </a:lnTo>
                <a:lnTo>
                  <a:pt x="2243429" y="1059999"/>
                </a:lnTo>
                <a:lnTo>
                  <a:pt x="2243429" y="0"/>
                </a:lnTo>
                <a:close/>
              </a:path>
            </a:pathLst>
          </a:custGeom>
          <a:solidFill>
            <a:srgbClr val="257CE1"/>
          </a:solidFill>
        </p:spPr>
        <p:txBody>
          <a:bodyPr wrap="square" lIns="0" tIns="0" rIns="0" bIns="0" rtlCol="0"/>
          <a:lstStyle/>
          <a:p>
            <a:endParaRPr sz="1092"/>
          </a:p>
        </p:txBody>
      </p:sp>
      <p:sp>
        <p:nvSpPr>
          <p:cNvPr id="18" name="Marcador de texto 17">
            <a:extLst>
              <a:ext uri="{FF2B5EF4-FFF2-40B4-BE49-F238E27FC236}">
                <a16:creationId xmlns:a16="http://schemas.microsoft.com/office/drawing/2014/main" id="{E6AC5AA0-C4FD-A742-898F-2F81DD6B4DF8}"/>
              </a:ext>
            </a:extLst>
          </p:cNvPr>
          <p:cNvSpPr>
            <a:spLocks noGrp="1"/>
          </p:cNvSpPr>
          <p:nvPr>
            <p:ph type="body" sz="quarter" idx="10"/>
          </p:nvPr>
        </p:nvSpPr>
        <p:spPr>
          <a:xfrm>
            <a:off x="441022" y="458108"/>
            <a:ext cx="10183655" cy="447927"/>
          </a:xfrm>
        </p:spPr>
        <p:txBody>
          <a:bodyPr/>
          <a:lstStyle>
            <a:lvl1pPr algn="r">
              <a:defRPr sz="2911" b="1">
                <a:latin typeface="Arial" panose="020B0604020202020204" pitchFamily="34" charset="0"/>
                <a:cs typeface="Arial" panose="020B0604020202020204" pitchFamily="34" charset="0"/>
              </a:defRPr>
            </a:lvl1pPr>
          </a:lstStyle>
          <a:p>
            <a:r>
              <a:rPr lang="es-ES" dirty="0"/>
              <a:t>Editar los estilos de texto del patrón</a:t>
            </a:r>
            <a:endParaRPr lang="es-CL" dirty="0"/>
          </a:p>
        </p:txBody>
      </p:sp>
    </p:spTree>
    <p:extLst>
      <p:ext uri="{BB962C8B-B14F-4D97-AF65-F5344CB8AC3E}">
        <p14:creationId xmlns:p14="http://schemas.microsoft.com/office/powerpoint/2010/main" val="4981272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ORTADA interior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35C49BC9-326E-334D-C876-57A5EE8112C6}"/>
              </a:ext>
            </a:extLst>
          </p:cNvPr>
          <p:cNvSpPr/>
          <p:nvPr userDrawn="1"/>
        </p:nvSpPr>
        <p:spPr>
          <a:xfrm>
            <a:off x="7765159" y="2143668"/>
            <a:ext cx="3936955" cy="2845428"/>
          </a:xfrm>
          <a:prstGeom prst="rect">
            <a:avLst/>
          </a:prstGeom>
          <a:solidFill>
            <a:srgbClr val="FFFFF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dirty="0"/>
          </a:p>
        </p:txBody>
      </p:sp>
      <p:sp>
        <p:nvSpPr>
          <p:cNvPr id="7" name="Rectángulo 6">
            <a:extLst>
              <a:ext uri="{FF2B5EF4-FFF2-40B4-BE49-F238E27FC236}">
                <a16:creationId xmlns:a16="http://schemas.microsoft.com/office/drawing/2014/main" id="{40797CDF-FB5B-73C1-E558-E89BA99B7029}"/>
              </a:ext>
            </a:extLst>
          </p:cNvPr>
          <p:cNvSpPr/>
          <p:nvPr userDrawn="1"/>
        </p:nvSpPr>
        <p:spPr>
          <a:xfrm>
            <a:off x="7765160" y="2143669"/>
            <a:ext cx="342858" cy="342858"/>
          </a:xfrm>
          <a:prstGeom prst="rect">
            <a:avLst/>
          </a:prstGeom>
          <a:solidFill>
            <a:srgbClr val="4E7C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9" name="Marcador de título 1">
            <a:extLst>
              <a:ext uri="{FF2B5EF4-FFF2-40B4-BE49-F238E27FC236}">
                <a16:creationId xmlns:a16="http://schemas.microsoft.com/office/drawing/2014/main" id="{4EC80F0E-E5C9-2939-2CF2-AD7A392F0075}"/>
              </a:ext>
            </a:extLst>
          </p:cNvPr>
          <p:cNvSpPr>
            <a:spLocks noGrp="1"/>
          </p:cNvSpPr>
          <p:nvPr>
            <p:ph type="title" hasCustomPrompt="1"/>
          </p:nvPr>
        </p:nvSpPr>
        <p:spPr>
          <a:xfrm>
            <a:off x="8458521" y="2752716"/>
            <a:ext cx="2805775" cy="1627331"/>
          </a:xfrm>
          <a:prstGeom prst="rect">
            <a:avLst/>
          </a:prstGeom>
        </p:spPr>
        <p:txBody>
          <a:bodyPr vert="horz" lIns="91440" tIns="45720" rIns="91440" bIns="45720" rtlCol="0" anchor="ctr">
            <a:normAutofit/>
          </a:bodyPr>
          <a:lstStyle>
            <a:lvl1pPr>
              <a:defRPr sz="3200" b="1">
                <a:solidFill>
                  <a:schemeClr val="bg1"/>
                </a:solidFill>
                <a:latin typeface="Arial" panose="020B0604020202020204" pitchFamily="34" charset="0"/>
                <a:cs typeface="Arial" panose="020B0604020202020204" pitchFamily="34" charset="0"/>
              </a:defRPr>
            </a:lvl1pPr>
          </a:lstStyle>
          <a:p>
            <a:r>
              <a:rPr lang="es-MX" dirty="0"/>
              <a:t>Haz clic para modificar título</a:t>
            </a:r>
            <a:endParaRPr lang="es-CL" dirty="0"/>
          </a:p>
        </p:txBody>
      </p:sp>
      <p:sp>
        <p:nvSpPr>
          <p:cNvPr id="12" name="Rectángulo 11">
            <a:extLst>
              <a:ext uri="{FF2B5EF4-FFF2-40B4-BE49-F238E27FC236}">
                <a16:creationId xmlns:a16="http://schemas.microsoft.com/office/drawing/2014/main" id="{EF32CCDA-7D4E-CFAF-567E-53011A66186E}"/>
              </a:ext>
            </a:extLst>
          </p:cNvPr>
          <p:cNvSpPr/>
          <p:nvPr userDrawn="1"/>
        </p:nvSpPr>
        <p:spPr>
          <a:xfrm>
            <a:off x="0" y="2695073"/>
            <a:ext cx="1459832" cy="1467854"/>
          </a:xfrm>
          <a:prstGeom prst="rect">
            <a:avLst/>
          </a:prstGeom>
          <a:solidFill>
            <a:srgbClr val="4E7C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1" name="Marcador de título 1">
            <a:extLst>
              <a:ext uri="{FF2B5EF4-FFF2-40B4-BE49-F238E27FC236}">
                <a16:creationId xmlns:a16="http://schemas.microsoft.com/office/drawing/2014/main" id="{3A54758D-9CC7-9A21-A8E1-CD5CA7F3C268}"/>
              </a:ext>
            </a:extLst>
          </p:cNvPr>
          <p:cNvSpPr txBox="1">
            <a:spLocks/>
          </p:cNvSpPr>
          <p:nvPr userDrawn="1"/>
        </p:nvSpPr>
        <p:spPr>
          <a:xfrm>
            <a:off x="-1" y="2752716"/>
            <a:ext cx="1459833" cy="1377184"/>
          </a:xfrm>
          <a:prstGeom prst="rect">
            <a:avLst/>
          </a:prstGeom>
        </p:spPr>
        <p:txBody>
          <a:bodyPr vert="horz" lIns="91440" tIns="45720" rIns="91440" bIns="45720" rtlCol="0" anchor="ctr">
            <a:normAutofit/>
          </a:bodyPr>
          <a:lstStyle>
            <a:lvl1pPr algn="l" defTabSz="914377" rtl="0" eaLnBrk="1" latinLnBrk="0" hangingPunct="1">
              <a:lnSpc>
                <a:spcPct val="90000"/>
              </a:lnSpc>
              <a:spcBef>
                <a:spcPct val="0"/>
              </a:spcBef>
              <a:buNone/>
              <a:defRPr sz="3200" b="1" kern="1200">
                <a:solidFill>
                  <a:schemeClr val="bg1"/>
                </a:solidFill>
                <a:latin typeface="Arial" panose="020B0604020202020204" pitchFamily="34" charset="0"/>
                <a:ea typeface="+mj-ea"/>
                <a:cs typeface="Arial" panose="020B0604020202020204" pitchFamily="34" charset="0"/>
              </a:defRPr>
            </a:lvl1pPr>
          </a:lstStyle>
          <a:p>
            <a:pPr algn="ctr"/>
            <a:r>
              <a:rPr lang="es-MX" sz="8000" dirty="0"/>
              <a:t>03</a:t>
            </a:r>
            <a:endParaRPr lang="es-CL" sz="8000" dirty="0"/>
          </a:p>
        </p:txBody>
      </p:sp>
    </p:spTree>
    <p:extLst>
      <p:ext uri="{BB962C8B-B14F-4D97-AF65-F5344CB8AC3E}">
        <p14:creationId xmlns:p14="http://schemas.microsoft.com/office/powerpoint/2010/main" val="155881983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17_Blank">
    <p:spTree>
      <p:nvGrpSpPr>
        <p:cNvPr id="1" name=""/>
        <p:cNvGrpSpPr/>
        <p:nvPr/>
      </p:nvGrpSpPr>
      <p:grpSpPr>
        <a:xfrm>
          <a:off x="0" y="0"/>
          <a:ext cx="0" cy="0"/>
          <a:chOff x="0" y="0"/>
          <a:chExt cx="0" cy="0"/>
        </a:xfrm>
      </p:grpSpPr>
      <p:sp>
        <p:nvSpPr>
          <p:cNvPr id="11" name="object 2">
            <a:extLst>
              <a:ext uri="{FF2B5EF4-FFF2-40B4-BE49-F238E27FC236}">
                <a16:creationId xmlns:a16="http://schemas.microsoft.com/office/drawing/2014/main" id="{248CA032-B7CF-AC47-80C3-3DC0FECADE87}"/>
              </a:ext>
            </a:extLst>
          </p:cNvPr>
          <p:cNvSpPr/>
          <p:nvPr userDrawn="1"/>
        </p:nvSpPr>
        <p:spPr>
          <a:xfrm>
            <a:off x="441022" y="6186690"/>
            <a:ext cx="955797" cy="309977"/>
          </a:xfrm>
          <a:custGeom>
            <a:avLst/>
            <a:gdLst/>
            <a:ahLst/>
            <a:cxnLst/>
            <a:rect l="l" t="t" r="r" b="b"/>
            <a:pathLst>
              <a:path w="1576070" h="511175">
                <a:moveTo>
                  <a:pt x="441172" y="241312"/>
                </a:moveTo>
                <a:lnTo>
                  <a:pt x="435267" y="179641"/>
                </a:lnTo>
                <a:lnTo>
                  <a:pt x="418414" y="127673"/>
                </a:lnTo>
                <a:lnTo>
                  <a:pt x="392747" y="86601"/>
                </a:lnTo>
                <a:lnTo>
                  <a:pt x="391845" y="85153"/>
                </a:lnTo>
                <a:lnTo>
                  <a:pt x="356819" y="51803"/>
                </a:lnTo>
                <a:lnTo>
                  <a:pt x="322008" y="30734"/>
                </a:lnTo>
                <a:lnTo>
                  <a:pt x="322008" y="245008"/>
                </a:lnTo>
                <a:lnTo>
                  <a:pt x="316547" y="299389"/>
                </a:lnTo>
                <a:lnTo>
                  <a:pt x="300736" y="343433"/>
                </a:lnTo>
                <a:lnTo>
                  <a:pt x="275463" y="377329"/>
                </a:lnTo>
                <a:lnTo>
                  <a:pt x="241617" y="401231"/>
                </a:lnTo>
                <a:lnTo>
                  <a:pt x="200088" y="415315"/>
                </a:lnTo>
                <a:lnTo>
                  <a:pt x="151752" y="419722"/>
                </a:lnTo>
                <a:lnTo>
                  <a:pt x="141351" y="419684"/>
                </a:lnTo>
                <a:lnTo>
                  <a:pt x="130746" y="419442"/>
                </a:lnTo>
                <a:lnTo>
                  <a:pt x="120827" y="418769"/>
                </a:lnTo>
                <a:lnTo>
                  <a:pt x="112496" y="417474"/>
                </a:lnTo>
                <a:lnTo>
                  <a:pt x="112496" y="91033"/>
                </a:lnTo>
                <a:lnTo>
                  <a:pt x="121119" y="89408"/>
                </a:lnTo>
                <a:lnTo>
                  <a:pt x="132499" y="87985"/>
                </a:lnTo>
                <a:lnTo>
                  <a:pt x="146659" y="86982"/>
                </a:lnTo>
                <a:lnTo>
                  <a:pt x="163601" y="86601"/>
                </a:lnTo>
                <a:lnTo>
                  <a:pt x="209257" y="90881"/>
                </a:lnTo>
                <a:lnTo>
                  <a:pt x="248094" y="103809"/>
                </a:lnTo>
                <a:lnTo>
                  <a:pt x="279450" y="125552"/>
                </a:lnTo>
                <a:lnTo>
                  <a:pt x="302653" y="156235"/>
                </a:lnTo>
                <a:lnTo>
                  <a:pt x="317055" y="196011"/>
                </a:lnTo>
                <a:lnTo>
                  <a:pt x="322008" y="245008"/>
                </a:lnTo>
                <a:lnTo>
                  <a:pt x="322008" y="30734"/>
                </a:lnTo>
                <a:lnTo>
                  <a:pt x="318211" y="28422"/>
                </a:lnTo>
                <a:lnTo>
                  <a:pt x="272313" y="12306"/>
                </a:lnTo>
                <a:lnTo>
                  <a:pt x="217411" y="2997"/>
                </a:lnTo>
                <a:lnTo>
                  <a:pt x="151752" y="0"/>
                </a:lnTo>
                <a:lnTo>
                  <a:pt x="110134" y="685"/>
                </a:lnTo>
                <a:lnTo>
                  <a:pt x="70319" y="2768"/>
                </a:lnTo>
                <a:lnTo>
                  <a:pt x="33286" y="6235"/>
                </a:lnTo>
                <a:lnTo>
                  <a:pt x="0" y="11099"/>
                </a:lnTo>
                <a:lnTo>
                  <a:pt x="0" y="500392"/>
                </a:lnTo>
                <a:lnTo>
                  <a:pt x="23342" y="503123"/>
                </a:lnTo>
                <a:lnTo>
                  <a:pt x="52374" y="505485"/>
                </a:lnTo>
                <a:lnTo>
                  <a:pt x="87236" y="507161"/>
                </a:lnTo>
                <a:lnTo>
                  <a:pt x="128054" y="507796"/>
                </a:lnTo>
                <a:lnTo>
                  <a:pt x="184556" y="505294"/>
                </a:lnTo>
                <a:lnTo>
                  <a:pt x="236435" y="497713"/>
                </a:lnTo>
                <a:lnTo>
                  <a:pt x="283171" y="484936"/>
                </a:lnTo>
                <a:lnTo>
                  <a:pt x="324205" y="466864"/>
                </a:lnTo>
                <a:lnTo>
                  <a:pt x="359029" y="443407"/>
                </a:lnTo>
                <a:lnTo>
                  <a:pt x="382054" y="419722"/>
                </a:lnTo>
                <a:lnTo>
                  <a:pt x="385749" y="415925"/>
                </a:lnTo>
                <a:lnTo>
                  <a:pt x="408393" y="382181"/>
                </a:lnTo>
                <a:lnTo>
                  <a:pt x="425894" y="341972"/>
                </a:lnTo>
                <a:lnTo>
                  <a:pt x="437172" y="295097"/>
                </a:lnTo>
                <a:lnTo>
                  <a:pt x="441172" y="241312"/>
                </a:lnTo>
                <a:close/>
              </a:path>
              <a:path w="1576070" h="511175">
                <a:moveTo>
                  <a:pt x="827582" y="502602"/>
                </a:moveTo>
                <a:lnTo>
                  <a:pt x="826503" y="478307"/>
                </a:lnTo>
                <a:lnTo>
                  <a:pt x="825550" y="450888"/>
                </a:lnTo>
                <a:lnTo>
                  <a:pt x="824865" y="420268"/>
                </a:lnTo>
                <a:lnTo>
                  <a:pt x="824611" y="386397"/>
                </a:lnTo>
                <a:lnTo>
                  <a:pt x="824611" y="140639"/>
                </a:lnTo>
                <a:lnTo>
                  <a:pt x="712089" y="140639"/>
                </a:lnTo>
                <a:lnTo>
                  <a:pt x="712089" y="365671"/>
                </a:lnTo>
                <a:lnTo>
                  <a:pt x="710641" y="373811"/>
                </a:lnTo>
                <a:lnTo>
                  <a:pt x="688695" y="406768"/>
                </a:lnTo>
                <a:lnTo>
                  <a:pt x="651395" y="419722"/>
                </a:lnTo>
                <a:lnTo>
                  <a:pt x="625627" y="413918"/>
                </a:lnTo>
                <a:lnTo>
                  <a:pt x="607910" y="397230"/>
                </a:lnTo>
                <a:lnTo>
                  <a:pt x="597687" y="370674"/>
                </a:lnTo>
                <a:lnTo>
                  <a:pt x="594398" y="335330"/>
                </a:lnTo>
                <a:lnTo>
                  <a:pt x="594398" y="140639"/>
                </a:lnTo>
                <a:lnTo>
                  <a:pt x="481888" y="140639"/>
                </a:lnTo>
                <a:lnTo>
                  <a:pt x="481888" y="353072"/>
                </a:lnTo>
                <a:lnTo>
                  <a:pt x="488022" y="412394"/>
                </a:lnTo>
                <a:lnTo>
                  <a:pt x="505383" y="456869"/>
                </a:lnTo>
                <a:lnTo>
                  <a:pt x="532409" y="487451"/>
                </a:lnTo>
                <a:lnTo>
                  <a:pt x="567537" y="505091"/>
                </a:lnTo>
                <a:lnTo>
                  <a:pt x="609206" y="510768"/>
                </a:lnTo>
                <a:lnTo>
                  <a:pt x="652399" y="504634"/>
                </a:lnTo>
                <a:lnTo>
                  <a:pt x="684987" y="489483"/>
                </a:lnTo>
                <a:lnTo>
                  <a:pt x="707986" y="470154"/>
                </a:lnTo>
                <a:lnTo>
                  <a:pt x="722452" y="451535"/>
                </a:lnTo>
                <a:lnTo>
                  <a:pt x="724674" y="451535"/>
                </a:lnTo>
                <a:lnTo>
                  <a:pt x="729869" y="502602"/>
                </a:lnTo>
                <a:lnTo>
                  <a:pt x="827582" y="502602"/>
                </a:lnTo>
                <a:close/>
              </a:path>
              <a:path w="1576070" h="511175">
                <a:moveTo>
                  <a:pt x="1244155" y="318274"/>
                </a:moveTo>
                <a:lnTo>
                  <a:pt x="1238161" y="266484"/>
                </a:lnTo>
                <a:lnTo>
                  <a:pt x="1220889" y="221424"/>
                </a:lnTo>
                <a:lnTo>
                  <a:pt x="1193355" y="184315"/>
                </a:lnTo>
                <a:lnTo>
                  <a:pt x="1156652" y="156324"/>
                </a:lnTo>
                <a:lnTo>
                  <a:pt x="1127175" y="144729"/>
                </a:lnTo>
                <a:lnTo>
                  <a:pt x="1127175" y="321259"/>
                </a:lnTo>
                <a:lnTo>
                  <a:pt x="1122210" y="365747"/>
                </a:lnTo>
                <a:lnTo>
                  <a:pt x="1107948" y="400088"/>
                </a:lnTo>
                <a:lnTo>
                  <a:pt x="1085354" y="422224"/>
                </a:lnTo>
                <a:lnTo>
                  <a:pt x="1055395" y="430072"/>
                </a:lnTo>
                <a:lnTo>
                  <a:pt x="1054658" y="430072"/>
                </a:lnTo>
                <a:lnTo>
                  <a:pt x="1023213" y="421817"/>
                </a:lnTo>
                <a:lnTo>
                  <a:pt x="1000252" y="399072"/>
                </a:lnTo>
                <a:lnTo>
                  <a:pt x="986155" y="364807"/>
                </a:lnTo>
                <a:lnTo>
                  <a:pt x="981367" y="322008"/>
                </a:lnTo>
                <a:lnTo>
                  <a:pt x="985443" y="282206"/>
                </a:lnTo>
                <a:lnTo>
                  <a:pt x="998397" y="247332"/>
                </a:lnTo>
                <a:lnTo>
                  <a:pt x="1021359" y="222580"/>
                </a:lnTo>
                <a:lnTo>
                  <a:pt x="1055395" y="213169"/>
                </a:lnTo>
                <a:lnTo>
                  <a:pt x="1088174" y="222580"/>
                </a:lnTo>
                <a:lnTo>
                  <a:pt x="1110449" y="247230"/>
                </a:lnTo>
                <a:lnTo>
                  <a:pt x="1123149" y="281889"/>
                </a:lnTo>
                <a:lnTo>
                  <a:pt x="1127175" y="321259"/>
                </a:lnTo>
                <a:lnTo>
                  <a:pt x="1127175" y="144729"/>
                </a:lnTo>
                <a:lnTo>
                  <a:pt x="1111783" y="138658"/>
                </a:lnTo>
                <a:lnTo>
                  <a:pt x="1059827" y="132511"/>
                </a:lnTo>
                <a:lnTo>
                  <a:pt x="1012253" y="136982"/>
                </a:lnTo>
                <a:lnTo>
                  <a:pt x="970229" y="150050"/>
                </a:lnTo>
                <a:lnTo>
                  <a:pt x="934402" y="171119"/>
                </a:lnTo>
                <a:lnTo>
                  <a:pt x="905408" y="199644"/>
                </a:lnTo>
                <a:lnTo>
                  <a:pt x="883894" y="235051"/>
                </a:lnTo>
                <a:lnTo>
                  <a:pt x="870508" y="276745"/>
                </a:lnTo>
                <a:lnTo>
                  <a:pt x="865911" y="324192"/>
                </a:lnTo>
                <a:lnTo>
                  <a:pt x="872426" y="378625"/>
                </a:lnTo>
                <a:lnTo>
                  <a:pt x="890930" y="424548"/>
                </a:lnTo>
                <a:lnTo>
                  <a:pt x="919848" y="461340"/>
                </a:lnTo>
                <a:lnTo>
                  <a:pt x="957580" y="488378"/>
                </a:lnTo>
                <a:lnTo>
                  <a:pt x="1002538" y="505066"/>
                </a:lnTo>
                <a:lnTo>
                  <a:pt x="1053160" y="510755"/>
                </a:lnTo>
                <a:lnTo>
                  <a:pt x="1053909" y="510755"/>
                </a:lnTo>
                <a:lnTo>
                  <a:pt x="1094740" y="507009"/>
                </a:lnTo>
                <a:lnTo>
                  <a:pt x="1133703" y="495655"/>
                </a:lnTo>
                <a:lnTo>
                  <a:pt x="1169187" y="476491"/>
                </a:lnTo>
                <a:lnTo>
                  <a:pt x="1199578" y="449364"/>
                </a:lnTo>
                <a:lnTo>
                  <a:pt x="1223276" y="414070"/>
                </a:lnTo>
                <a:lnTo>
                  <a:pt x="1238669" y="370433"/>
                </a:lnTo>
                <a:lnTo>
                  <a:pt x="1244155" y="318274"/>
                </a:lnTo>
                <a:close/>
              </a:path>
              <a:path w="1576070" h="511175">
                <a:moveTo>
                  <a:pt x="1575854" y="146558"/>
                </a:moveTo>
                <a:lnTo>
                  <a:pt x="1556600" y="140614"/>
                </a:lnTo>
                <a:lnTo>
                  <a:pt x="1535125" y="136194"/>
                </a:lnTo>
                <a:lnTo>
                  <a:pt x="1512557" y="133451"/>
                </a:lnTo>
                <a:lnTo>
                  <a:pt x="1489964" y="132499"/>
                </a:lnTo>
                <a:lnTo>
                  <a:pt x="1436077" y="137604"/>
                </a:lnTo>
                <a:lnTo>
                  <a:pt x="1389964" y="152133"/>
                </a:lnTo>
                <a:lnTo>
                  <a:pt x="1351838" y="174917"/>
                </a:lnTo>
                <a:lnTo>
                  <a:pt x="1321866" y="204762"/>
                </a:lnTo>
                <a:lnTo>
                  <a:pt x="1300238" y="240499"/>
                </a:lnTo>
                <a:lnTo>
                  <a:pt x="1287132" y="280949"/>
                </a:lnTo>
                <a:lnTo>
                  <a:pt x="1282712" y="324942"/>
                </a:lnTo>
                <a:lnTo>
                  <a:pt x="1287195" y="371144"/>
                </a:lnTo>
                <a:lnTo>
                  <a:pt x="1300264" y="411645"/>
                </a:lnTo>
                <a:lnTo>
                  <a:pt x="1321346" y="445947"/>
                </a:lnTo>
                <a:lnTo>
                  <a:pt x="1349870" y="473532"/>
                </a:lnTo>
                <a:lnTo>
                  <a:pt x="1385277" y="493864"/>
                </a:lnTo>
                <a:lnTo>
                  <a:pt x="1426984" y="506450"/>
                </a:lnTo>
                <a:lnTo>
                  <a:pt x="1474431" y="510755"/>
                </a:lnTo>
                <a:lnTo>
                  <a:pt x="1505470" y="509460"/>
                </a:lnTo>
                <a:lnTo>
                  <a:pt x="1556994" y="500468"/>
                </a:lnTo>
                <a:lnTo>
                  <a:pt x="1561782" y="410832"/>
                </a:lnTo>
                <a:lnTo>
                  <a:pt x="1548282" y="415810"/>
                </a:lnTo>
                <a:lnTo>
                  <a:pt x="1533194" y="419531"/>
                </a:lnTo>
                <a:lnTo>
                  <a:pt x="1516278" y="421868"/>
                </a:lnTo>
                <a:lnTo>
                  <a:pt x="1497355" y="422681"/>
                </a:lnTo>
                <a:lnTo>
                  <a:pt x="1458760" y="416090"/>
                </a:lnTo>
                <a:lnTo>
                  <a:pt x="1427226" y="396582"/>
                </a:lnTo>
                <a:lnTo>
                  <a:pt x="1405966" y="364591"/>
                </a:lnTo>
                <a:lnTo>
                  <a:pt x="1398155" y="320522"/>
                </a:lnTo>
                <a:lnTo>
                  <a:pt x="1404683" y="279692"/>
                </a:lnTo>
                <a:lnTo>
                  <a:pt x="1424178" y="247599"/>
                </a:lnTo>
                <a:lnTo>
                  <a:pt x="1454924" y="226606"/>
                </a:lnTo>
                <a:lnTo>
                  <a:pt x="1495171" y="219087"/>
                </a:lnTo>
                <a:lnTo>
                  <a:pt x="1515630" y="219989"/>
                </a:lnTo>
                <a:lnTo>
                  <a:pt x="1532737" y="222427"/>
                </a:lnTo>
                <a:lnTo>
                  <a:pt x="1546796" y="225971"/>
                </a:lnTo>
                <a:lnTo>
                  <a:pt x="1558086" y="230212"/>
                </a:lnTo>
                <a:lnTo>
                  <a:pt x="1575854" y="146558"/>
                </a:lnTo>
                <a:close/>
              </a:path>
            </a:pathLst>
          </a:custGeom>
          <a:solidFill>
            <a:srgbClr val="000000"/>
          </a:solidFill>
        </p:spPr>
        <p:txBody>
          <a:bodyPr wrap="square" lIns="0" tIns="0" rIns="0" bIns="0" rtlCol="0"/>
          <a:lstStyle/>
          <a:p>
            <a:endParaRPr sz="1092"/>
          </a:p>
        </p:txBody>
      </p:sp>
      <p:sp>
        <p:nvSpPr>
          <p:cNvPr id="12" name="object 3">
            <a:extLst>
              <a:ext uri="{FF2B5EF4-FFF2-40B4-BE49-F238E27FC236}">
                <a16:creationId xmlns:a16="http://schemas.microsoft.com/office/drawing/2014/main" id="{AB72D184-1BCC-8E4D-AB97-E7C9B55D20C7}"/>
              </a:ext>
            </a:extLst>
          </p:cNvPr>
          <p:cNvSpPr/>
          <p:nvPr userDrawn="1"/>
        </p:nvSpPr>
        <p:spPr>
          <a:xfrm>
            <a:off x="1462952" y="6212763"/>
            <a:ext cx="229515" cy="284948"/>
          </a:xfrm>
          <a:custGeom>
            <a:avLst/>
            <a:gdLst/>
            <a:ahLst/>
            <a:cxnLst/>
            <a:rect l="l" t="t" r="r" b="b"/>
            <a:pathLst>
              <a:path w="378460" h="469900">
                <a:moveTo>
                  <a:pt x="377967" y="0"/>
                </a:moveTo>
                <a:lnTo>
                  <a:pt x="273688" y="0"/>
                </a:lnTo>
                <a:lnTo>
                  <a:pt x="273688" y="266117"/>
                </a:lnTo>
                <a:lnTo>
                  <a:pt x="268116" y="319317"/>
                </a:lnTo>
                <a:lnTo>
                  <a:pt x="251744" y="356757"/>
                </a:lnTo>
                <a:lnTo>
                  <a:pt x="225083" y="378889"/>
                </a:lnTo>
                <a:lnTo>
                  <a:pt x="188643" y="386166"/>
                </a:lnTo>
                <a:lnTo>
                  <a:pt x="152992" y="378600"/>
                </a:lnTo>
                <a:lnTo>
                  <a:pt x="126738" y="355987"/>
                </a:lnTo>
                <a:lnTo>
                  <a:pt x="110518" y="318451"/>
                </a:lnTo>
                <a:lnTo>
                  <a:pt x="104970" y="266117"/>
                </a:lnTo>
                <a:lnTo>
                  <a:pt x="104970" y="0"/>
                </a:lnTo>
                <a:lnTo>
                  <a:pt x="0" y="0"/>
                </a:lnTo>
                <a:lnTo>
                  <a:pt x="0" y="257897"/>
                </a:lnTo>
                <a:lnTo>
                  <a:pt x="4140" y="316080"/>
                </a:lnTo>
                <a:lnTo>
                  <a:pt x="16320" y="364420"/>
                </a:lnTo>
                <a:lnTo>
                  <a:pt x="36180" y="403244"/>
                </a:lnTo>
                <a:lnTo>
                  <a:pt x="63360" y="432875"/>
                </a:lnTo>
                <a:lnTo>
                  <a:pt x="97498" y="453638"/>
                </a:lnTo>
                <a:lnTo>
                  <a:pt x="138234" y="465858"/>
                </a:lnTo>
                <a:lnTo>
                  <a:pt x="185209" y="469860"/>
                </a:lnTo>
                <a:lnTo>
                  <a:pt x="233897" y="465682"/>
                </a:lnTo>
                <a:lnTo>
                  <a:pt x="276216" y="453068"/>
                </a:lnTo>
                <a:lnTo>
                  <a:pt x="311756" y="431899"/>
                </a:lnTo>
                <a:lnTo>
                  <a:pt x="340111" y="402056"/>
                </a:lnTo>
                <a:lnTo>
                  <a:pt x="360870" y="363417"/>
                </a:lnTo>
                <a:lnTo>
                  <a:pt x="373625" y="315865"/>
                </a:lnTo>
                <a:lnTo>
                  <a:pt x="377967" y="259280"/>
                </a:lnTo>
                <a:lnTo>
                  <a:pt x="377967" y="0"/>
                </a:lnTo>
                <a:close/>
              </a:path>
            </a:pathLst>
          </a:custGeom>
          <a:solidFill>
            <a:srgbClr val="000000"/>
          </a:solidFill>
        </p:spPr>
        <p:txBody>
          <a:bodyPr wrap="square" lIns="0" tIns="0" rIns="0" bIns="0" rtlCol="0"/>
          <a:lstStyle/>
          <a:p>
            <a:endParaRPr sz="1092"/>
          </a:p>
        </p:txBody>
      </p:sp>
      <p:grpSp>
        <p:nvGrpSpPr>
          <p:cNvPr id="13" name="object 4">
            <a:extLst>
              <a:ext uri="{FF2B5EF4-FFF2-40B4-BE49-F238E27FC236}">
                <a16:creationId xmlns:a16="http://schemas.microsoft.com/office/drawing/2014/main" id="{A2800012-DA06-CF45-A47A-D4B30EA37B75}"/>
              </a:ext>
            </a:extLst>
          </p:cNvPr>
          <p:cNvGrpSpPr/>
          <p:nvPr userDrawn="1"/>
        </p:nvGrpSpPr>
        <p:grpSpPr>
          <a:xfrm>
            <a:off x="1723953" y="6135384"/>
            <a:ext cx="259167" cy="362346"/>
            <a:chOff x="2842727" y="10117702"/>
            <a:chExt cx="427355" cy="597535"/>
          </a:xfrm>
        </p:grpSpPr>
        <p:sp>
          <p:nvSpPr>
            <p:cNvPr id="14" name="object 5">
              <a:extLst>
                <a:ext uri="{FF2B5EF4-FFF2-40B4-BE49-F238E27FC236}">
                  <a16:creationId xmlns:a16="http://schemas.microsoft.com/office/drawing/2014/main" id="{039AC548-D805-B546-AF98-3B421C054969}"/>
                </a:ext>
              </a:extLst>
            </p:cNvPr>
            <p:cNvSpPr/>
            <p:nvPr/>
          </p:nvSpPr>
          <p:spPr>
            <a:xfrm>
              <a:off x="2842727" y="10237764"/>
              <a:ext cx="366395" cy="477520"/>
            </a:xfrm>
            <a:custGeom>
              <a:avLst/>
              <a:gdLst/>
              <a:ahLst/>
              <a:cxnLst/>
              <a:rect l="l" t="t" r="r" b="b"/>
              <a:pathLst>
                <a:path w="366394" h="477520">
                  <a:moveTo>
                    <a:pt x="252421" y="0"/>
                  </a:moveTo>
                  <a:lnTo>
                    <a:pt x="206913" y="3226"/>
                  </a:lnTo>
                  <a:lnTo>
                    <a:pt x="164136" y="12810"/>
                  </a:lnTo>
                  <a:lnTo>
                    <a:pt x="124791" y="28603"/>
                  </a:lnTo>
                  <a:lnTo>
                    <a:pt x="89578" y="50459"/>
                  </a:lnTo>
                  <a:lnTo>
                    <a:pt x="59197" y="78232"/>
                  </a:lnTo>
                  <a:lnTo>
                    <a:pt x="34348" y="111776"/>
                  </a:lnTo>
                  <a:lnTo>
                    <a:pt x="15732" y="150943"/>
                  </a:lnTo>
                  <a:lnTo>
                    <a:pt x="4049" y="195587"/>
                  </a:lnTo>
                  <a:lnTo>
                    <a:pt x="0" y="245563"/>
                  </a:lnTo>
                  <a:lnTo>
                    <a:pt x="3849" y="293331"/>
                  </a:lnTo>
                  <a:lnTo>
                    <a:pt x="15359" y="337340"/>
                  </a:lnTo>
                  <a:lnTo>
                    <a:pt x="34475" y="376785"/>
                  </a:lnTo>
                  <a:lnTo>
                    <a:pt x="61138" y="410861"/>
                  </a:lnTo>
                  <a:lnTo>
                    <a:pt x="95292" y="438765"/>
                  </a:lnTo>
                  <a:lnTo>
                    <a:pt x="136882" y="459692"/>
                  </a:lnTo>
                  <a:lnTo>
                    <a:pt x="185849" y="472838"/>
                  </a:lnTo>
                  <a:lnTo>
                    <a:pt x="242139" y="477399"/>
                  </a:lnTo>
                  <a:lnTo>
                    <a:pt x="281711" y="475535"/>
                  </a:lnTo>
                  <a:lnTo>
                    <a:pt x="315367" y="470716"/>
                  </a:lnTo>
                  <a:lnTo>
                    <a:pt x="342072" y="464093"/>
                  </a:lnTo>
                  <a:lnTo>
                    <a:pt x="360795" y="456823"/>
                  </a:lnTo>
                  <a:lnTo>
                    <a:pt x="345036" y="375213"/>
                  </a:lnTo>
                  <a:lnTo>
                    <a:pt x="327174" y="381031"/>
                  </a:lnTo>
                  <a:lnTo>
                    <a:pt x="305583" y="385825"/>
                  </a:lnTo>
                  <a:lnTo>
                    <a:pt x="281936" y="389081"/>
                  </a:lnTo>
                  <a:lnTo>
                    <a:pt x="257908" y="390281"/>
                  </a:lnTo>
                  <a:lnTo>
                    <a:pt x="206680" y="383477"/>
                  </a:lnTo>
                  <a:lnTo>
                    <a:pt x="165463" y="363832"/>
                  </a:lnTo>
                  <a:lnTo>
                    <a:pt x="135046" y="332499"/>
                  </a:lnTo>
                  <a:lnTo>
                    <a:pt x="116217" y="290629"/>
                  </a:lnTo>
                  <a:lnTo>
                    <a:pt x="109766" y="239374"/>
                  </a:lnTo>
                  <a:lnTo>
                    <a:pt x="117134" y="183960"/>
                  </a:lnTo>
                  <a:lnTo>
                    <a:pt x="137767" y="141083"/>
                  </a:lnTo>
                  <a:lnTo>
                    <a:pt x="169464" y="110615"/>
                  </a:lnTo>
                  <a:lnTo>
                    <a:pt x="210018" y="92429"/>
                  </a:lnTo>
                  <a:lnTo>
                    <a:pt x="257227" y="86395"/>
                  </a:lnTo>
                  <a:lnTo>
                    <a:pt x="283580" y="87824"/>
                  </a:lnTo>
                  <a:lnTo>
                    <a:pt x="307041" y="91638"/>
                  </a:lnTo>
                  <a:lnTo>
                    <a:pt x="327548" y="97129"/>
                  </a:lnTo>
                  <a:lnTo>
                    <a:pt x="345036" y="103588"/>
                  </a:lnTo>
                  <a:lnTo>
                    <a:pt x="366302" y="20575"/>
                  </a:lnTo>
                  <a:lnTo>
                    <a:pt x="348314" y="13309"/>
                  </a:lnTo>
                  <a:lnTo>
                    <a:pt x="322736" y="6686"/>
                  </a:lnTo>
                  <a:lnTo>
                    <a:pt x="290470" y="1864"/>
                  </a:lnTo>
                  <a:lnTo>
                    <a:pt x="252421" y="0"/>
                  </a:lnTo>
                  <a:close/>
                </a:path>
              </a:pathLst>
            </a:custGeom>
            <a:solidFill>
              <a:srgbClr val="000000"/>
            </a:solidFill>
          </p:spPr>
          <p:txBody>
            <a:bodyPr wrap="square" lIns="0" tIns="0" rIns="0" bIns="0" rtlCol="0"/>
            <a:lstStyle/>
            <a:p>
              <a:endParaRPr sz="1092"/>
            </a:p>
          </p:txBody>
        </p:sp>
        <p:pic>
          <p:nvPicPr>
            <p:cNvPr id="15" name="object 6">
              <a:extLst>
                <a:ext uri="{FF2B5EF4-FFF2-40B4-BE49-F238E27FC236}">
                  <a16:creationId xmlns:a16="http://schemas.microsoft.com/office/drawing/2014/main" id="{DAA5A1C9-3FFD-F741-93B2-F1CDA55129CC}"/>
                </a:ext>
              </a:extLst>
            </p:cNvPr>
            <p:cNvPicPr/>
            <p:nvPr/>
          </p:nvPicPr>
          <p:blipFill>
            <a:blip r:embed="rId2" cstate="email">
              <a:extLst>
                <a:ext uri="{28A0092B-C50C-407E-A947-70E740481C1C}">
                  <a14:useLocalDpi xmlns:a14="http://schemas.microsoft.com/office/drawing/2010/main"/>
                </a:ext>
              </a:extLst>
            </a:blip>
            <a:stretch>
              <a:fillRect/>
            </a:stretch>
          </p:blipFill>
          <p:spPr>
            <a:xfrm>
              <a:off x="3157442" y="10117702"/>
              <a:ext cx="112300" cy="112268"/>
            </a:xfrm>
            <a:prstGeom prst="rect">
              <a:avLst/>
            </a:prstGeom>
          </p:spPr>
        </p:pic>
      </p:grpSp>
      <p:sp>
        <p:nvSpPr>
          <p:cNvPr id="16" name="object 7">
            <a:extLst>
              <a:ext uri="{FF2B5EF4-FFF2-40B4-BE49-F238E27FC236}">
                <a16:creationId xmlns:a16="http://schemas.microsoft.com/office/drawing/2014/main" id="{2AF2BE2F-4D9A-CF4D-AF78-BAD6CC1B2837}"/>
              </a:ext>
            </a:extLst>
          </p:cNvPr>
          <p:cNvSpPr/>
          <p:nvPr userDrawn="1"/>
        </p:nvSpPr>
        <p:spPr>
          <a:xfrm>
            <a:off x="10819314" y="397869"/>
            <a:ext cx="1360529" cy="643058"/>
          </a:xfrm>
          <a:custGeom>
            <a:avLst/>
            <a:gdLst/>
            <a:ahLst/>
            <a:cxnLst/>
            <a:rect l="l" t="t" r="r" b="b"/>
            <a:pathLst>
              <a:path w="2243455" h="1060450">
                <a:moveTo>
                  <a:pt x="2243429" y="0"/>
                </a:moveTo>
                <a:lnTo>
                  <a:pt x="0" y="0"/>
                </a:lnTo>
                <a:lnTo>
                  <a:pt x="0" y="1059999"/>
                </a:lnTo>
                <a:lnTo>
                  <a:pt x="2243429" y="1059999"/>
                </a:lnTo>
                <a:lnTo>
                  <a:pt x="2243429" y="0"/>
                </a:lnTo>
                <a:close/>
              </a:path>
            </a:pathLst>
          </a:custGeom>
          <a:solidFill>
            <a:srgbClr val="257CE1"/>
          </a:solidFill>
        </p:spPr>
        <p:txBody>
          <a:bodyPr wrap="square" lIns="0" tIns="0" rIns="0" bIns="0" rtlCol="0"/>
          <a:lstStyle/>
          <a:p>
            <a:endParaRPr sz="1092"/>
          </a:p>
        </p:txBody>
      </p:sp>
      <p:sp>
        <p:nvSpPr>
          <p:cNvPr id="18" name="Marcador de texto 17">
            <a:extLst>
              <a:ext uri="{FF2B5EF4-FFF2-40B4-BE49-F238E27FC236}">
                <a16:creationId xmlns:a16="http://schemas.microsoft.com/office/drawing/2014/main" id="{E6AC5AA0-C4FD-A742-898F-2F81DD6B4DF8}"/>
              </a:ext>
            </a:extLst>
          </p:cNvPr>
          <p:cNvSpPr>
            <a:spLocks noGrp="1"/>
          </p:cNvSpPr>
          <p:nvPr>
            <p:ph type="body" sz="quarter" idx="10"/>
          </p:nvPr>
        </p:nvSpPr>
        <p:spPr>
          <a:xfrm>
            <a:off x="441022" y="458108"/>
            <a:ext cx="10183655" cy="447927"/>
          </a:xfrm>
        </p:spPr>
        <p:txBody>
          <a:bodyPr/>
          <a:lstStyle>
            <a:lvl1pPr algn="r">
              <a:defRPr sz="2911" b="1">
                <a:latin typeface="Arial" panose="020B0604020202020204" pitchFamily="34" charset="0"/>
                <a:cs typeface="Arial" panose="020B0604020202020204" pitchFamily="34" charset="0"/>
              </a:defRPr>
            </a:lvl1pPr>
          </a:lstStyle>
          <a:p>
            <a:r>
              <a:rPr lang="es-ES" dirty="0"/>
              <a:t>Editar los estilos de texto del patrón</a:t>
            </a:r>
            <a:endParaRPr lang="es-CL" dirty="0"/>
          </a:p>
        </p:txBody>
      </p:sp>
    </p:spTree>
    <p:extLst>
      <p:ext uri="{BB962C8B-B14F-4D97-AF65-F5344CB8AC3E}">
        <p14:creationId xmlns:p14="http://schemas.microsoft.com/office/powerpoint/2010/main" val="327035470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18_Blank">
    <p:spTree>
      <p:nvGrpSpPr>
        <p:cNvPr id="1" name=""/>
        <p:cNvGrpSpPr/>
        <p:nvPr/>
      </p:nvGrpSpPr>
      <p:grpSpPr>
        <a:xfrm>
          <a:off x="0" y="0"/>
          <a:ext cx="0" cy="0"/>
          <a:chOff x="0" y="0"/>
          <a:chExt cx="0" cy="0"/>
        </a:xfrm>
      </p:grpSpPr>
      <p:sp>
        <p:nvSpPr>
          <p:cNvPr id="11" name="object 2">
            <a:extLst>
              <a:ext uri="{FF2B5EF4-FFF2-40B4-BE49-F238E27FC236}">
                <a16:creationId xmlns:a16="http://schemas.microsoft.com/office/drawing/2014/main" id="{248CA032-B7CF-AC47-80C3-3DC0FECADE87}"/>
              </a:ext>
            </a:extLst>
          </p:cNvPr>
          <p:cNvSpPr/>
          <p:nvPr userDrawn="1"/>
        </p:nvSpPr>
        <p:spPr>
          <a:xfrm>
            <a:off x="441022" y="6186690"/>
            <a:ext cx="955797" cy="309977"/>
          </a:xfrm>
          <a:custGeom>
            <a:avLst/>
            <a:gdLst/>
            <a:ahLst/>
            <a:cxnLst/>
            <a:rect l="l" t="t" r="r" b="b"/>
            <a:pathLst>
              <a:path w="1576070" h="511175">
                <a:moveTo>
                  <a:pt x="441172" y="241312"/>
                </a:moveTo>
                <a:lnTo>
                  <a:pt x="435267" y="179641"/>
                </a:lnTo>
                <a:lnTo>
                  <a:pt x="418414" y="127673"/>
                </a:lnTo>
                <a:lnTo>
                  <a:pt x="392747" y="86601"/>
                </a:lnTo>
                <a:lnTo>
                  <a:pt x="391845" y="85153"/>
                </a:lnTo>
                <a:lnTo>
                  <a:pt x="356819" y="51803"/>
                </a:lnTo>
                <a:lnTo>
                  <a:pt x="322008" y="30734"/>
                </a:lnTo>
                <a:lnTo>
                  <a:pt x="322008" y="245008"/>
                </a:lnTo>
                <a:lnTo>
                  <a:pt x="316547" y="299389"/>
                </a:lnTo>
                <a:lnTo>
                  <a:pt x="300736" y="343433"/>
                </a:lnTo>
                <a:lnTo>
                  <a:pt x="275463" y="377329"/>
                </a:lnTo>
                <a:lnTo>
                  <a:pt x="241617" y="401231"/>
                </a:lnTo>
                <a:lnTo>
                  <a:pt x="200088" y="415315"/>
                </a:lnTo>
                <a:lnTo>
                  <a:pt x="151752" y="419722"/>
                </a:lnTo>
                <a:lnTo>
                  <a:pt x="141351" y="419684"/>
                </a:lnTo>
                <a:lnTo>
                  <a:pt x="130746" y="419442"/>
                </a:lnTo>
                <a:lnTo>
                  <a:pt x="120827" y="418769"/>
                </a:lnTo>
                <a:lnTo>
                  <a:pt x="112496" y="417474"/>
                </a:lnTo>
                <a:lnTo>
                  <a:pt x="112496" y="91033"/>
                </a:lnTo>
                <a:lnTo>
                  <a:pt x="121119" y="89408"/>
                </a:lnTo>
                <a:lnTo>
                  <a:pt x="132499" y="87985"/>
                </a:lnTo>
                <a:lnTo>
                  <a:pt x="146659" y="86982"/>
                </a:lnTo>
                <a:lnTo>
                  <a:pt x="163601" y="86601"/>
                </a:lnTo>
                <a:lnTo>
                  <a:pt x="209257" y="90881"/>
                </a:lnTo>
                <a:lnTo>
                  <a:pt x="248094" y="103809"/>
                </a:lnTo>
                <a:lnTo>
                  <a:pt x="279450" y="125552"/>
                </a:lnTo>
                <a:lnTo>
                  <a:pt x="302653" y="156235"/>
                </a:lnTo>
                <a:lnTo>
                  <a:pt x="317055" y="196011"/>
                </a:lnTo>
                <a:lnTo>
                  <a:pt x="322008" y="245008"/>
                </a:lnTo>
                <a:lnTo>
                  <a:pt x="322008" y="30734"/>
                </a:lnTo>
                <a:lnTo>
                  <a:pt x="318211" y="28422"/>
                </a:lnTo>
                <a:lnTo>
                  <a:pt x="272313" y="12306"/>
                </a:lnTo>
                <a:lnTo>
                  <a:pt x="217411" y="2997"/>
                </a:lnTo>
                <a:lnTo>
                  <a:pt x="151752" y="0"/>
                </a:lnTo>
                <a:lnTo>
                  <a:pt x="110134" y="685"/>
                </a:lnTo>
                <a:lnTo>
                  <a:pt x="70319" y="2768"/>
                </a:lnTo>
                <a:lnTo>
                  <a:pt x="33286" y="6235"/>
                </a:lnTo>
                <a:lnTo>
                  <a:pt x="0" y="11099"/>
                </a:lnTo>
                <a:lnTo>
                  <a:pt x="0" y="500392"/>
                </a:lnTo>
                <a:lnTo>
                  <a:pt x="23342" y="503123"/>
                </a:lnTo>
                <a:lnTo>
                  <a:pt x="52374" y="505485"/>
                </a:lnTo>
                <a:lnTo>
                  <a:pt x="87236" y="507161"/>
                </a:lnTo>
                <a:lnTo>
                  <a:pt x="128054" y="507796"/>
                </a:lnTo>
                <a:lnTo>
                  <a:pt x="184556" y="505294"/>
                </a:lnTo>
                <a:lnTo>
                  <a:pt x="236435" y="497713"/>
                </a:lnTo>
                <a:lnTo>
                  <a:pt x="283171" y="484936"/>
                </a:lnTo>
                <a:lnTo>
                  <a:pt x="324205" y="466864"/>
                </a:lnTo>
                <a:lnTo>
                  <a:pt x="359029" y="443407"/>
                </a:lnTo>
                <a:lnTo>
                  <a:pt x="382054" y="419722"/>
                </a:lnTo>
                <a:lnTo>
                  <a:pt x="385749" y="415925"/>
                </a:lnTo>
                <a:lnTo>
                  <a:pt x="408393" y="382181"/>
                </a:lnTo>
                <a:lnTo>
                  <a:pt x="425894" y="341972"/>
                </a:lnTo>
                <a:lnTo>
                  <a:pt x="437172" y="295097"/>
                </a:lnTo>
                <a:lnTo>
                  <a:pt x="441172" y="241312"/>
                </a:lnTo>
                <a:close/>
              </a:path>
              <a:path w="1576070" h="511175">
                <a:moveTo>
                  <a:pt x="827582" y="502602"/>
                </a:moveTo>
                <a:lnTo>
                  <a:pt x="826503" y="478307"/>
                </a:lnTo>
                <a:lnTo>
                  <a:pt x="825550" y="450888"/>
                </a:lnTo>
                <a:lnTo>
                  <a:pt x="824865" y="420268"/>
                </a:lnTo>
                <a:lnTo>
                  <a:pt x="824611" y="386397"/>
                </a:lnTo>
                <a:lnTo>
                  <a:pt x="824611" y="140639"/>
                </a:lnTo>
                <a:lnTo>
                  <a:pt x="712089" y="140639"/>
                </a:lnTo>
                <a:lnTo>
                  <a:pt x="712089" y="365671"/>
                </a:lnTo>
                <a:lnTo>
                  <a:pt x="710641" y="373811"/>
                </a:lnTo>
                <a:lnTo>
                  <a:pt x="688695" y="406768"/>
                </a:lnTo>
                <a:lnTo>
                  <a:pt x="651395" y="419722"/>
                </a:lnTo>
                <a:lnTo>
                  <a:pt x="625627" y="413918"/>
                </a:lnTo>
                <a:lnTo>
                  <a:pt x="607910" y="397230"/>
                </a:lnTo>
                <a:lnTo>
                  <a:pt x="597687" y="370674"/>
                </a:lnTo>
                <a:lnTo>
                  <a:pt x="594398" y="335330"/>
                </a:lnTo>
                <a:lnTo>
                  <a:pt x="594398" y="140639"/>
                </a:lnTo>
                <a:lnTo>
                  <a:pt x="481888" y="140639"/>
                </a:lnTo>
                <a:lnTo>
                  <a:pt x="481888" y="353072"/>
                </a:lnTo>
                <a:lnTo>
                  <a:pt x="488022" y="412394"/>
                </a:lnTo>
                <a:lnTo>
                  <a:pt x="505383" y="456869"/>
                </a:lnTo>
                <a:lnTo>
                  <a:pt x="532409" y="487451"/>
                </a:lnTo>
                <a:lnTo>
                  <a:pt x="567537" y="505091"/>
                </a:lnTo>
                <a:lnTo>
                  <a:pt x="609206" y="510768"/>
                </a:lnTo>
                <a:lnTo>
                  <a:pt x="652399" y="504634"/>
                </a:lnTo>
                <a:lnTo>
                  <a:pt x="684987" y="489483"/>
                </a:lnTo>
                <a:lnTo>
                  <a:pt x="707986" y="470154"/>
                </a:lnTo>
                <a:lnTo>
                  <a:pt x="722452" y="451535"/>
                </a:lnTo>
                <a:lnTo>
                  <a:pt x="724674" y="451535"/>
                </a:lnTo>
                <a:lnTo>
                  <a:pt x="729869" y="502602"/>
                </a:lnTo>
                <a:lnTo>
                  <a:pt x="827582" y="502602"/>
                </a:lnTo>
                <a:close/>
              </a:path>
              <a:path w="1576070" h="511175">
                <a:moveTo>
                  <a:pt x="1244155" y="318274"/>
                </a:moveTo>
                <a:lnTo>
                  <a:pt x="1238161" y="266484"/>
                </a:lnTo>
                <a:lnTo>
                  <a:pt x="1220889" y="221424"/>
                </a:lnTo>
                <a:lnTo>
                  <a:pt x="1193355" y="184315"/>
                </a:lnTo>
                <a:lnTo>
                  <a:pt x="1156652" y="156324"/>
                </a:lnTo>
                <a:lnTo>
                  <a:pt x="1127175" y="144729"/>
                </a:lnTo>
                <a:lnTo>
                  <a:pt x="1127175" y="321259"/>
                </a:lnTo>
                <a:lnTo>
                  <a:pt x="1122210" y="365747"/>
                </a:lnTo>
                <a:lnTo>
                  <a:pt x="1107948" y="400088"/>
                </a:lnTo>
                <a:lnTo>
                  <a:pt x="1085354" y="422224"/>
                </a:lnTo>
                <a:lnTo>
                  <a:pt x="1055395" y="430072"/>
                </a:lnTo>
                <a:lnTo>
                  <a:pt x="1054658" y="430072"/>
                </a:lnTo>
                <a:lnTo>
                  <a:pt x="1023213" y="421817"/>
                </a:lnTo>
                <a:lnTo>
                  <a:pt x="1000252" y="399072"/>
                </a:lnTo>
                <a:lnTo>
                  <a:pt x="986155" y="364807"/>
                </a:lnTo>
                <a:lnTo>
                  <a:pt x="981367" y="322008"/>
                </a:lnTo>
                <a:lnTo>
                  <a:pt x="985443" y="282206"/>
                </a:lnTo>
                <a:lnTo>
                  <a:pt x="998397" y="247332"/>
                </a:lnTo>
                <a:lnTo>
                  <a:pt x="1021359" y="222580"/>
                </a:lnTo>
                <a:lnTo>
                  <a:pt x="1055395" y="213169"/>
                </a:lnTo>
                <a:lnTo>
                  <a:pt x="1088174" y="222580"/>
                </a:lnTo>
                <a:lnTo>
                  <a:pt x="1110449" y="247230"/>
                </a:lnTo>
                <a:lnTo>
                  <a:pt x="1123149" y="281889"/>
                </a:lnTo>
                <a:lnTo>
                  <a:pt x="1127175" y="321259"/>
                </a:lnTo>
                <a:lnTo>
                  <a:pt x="1127175" y="144729"/>
                </a:lnTo>
                <a:lnTo>
                  <a:pt x="1111783" y="138658"/>
                </a:lnTo>
                <a:lnTo>
                  <a:pt x="1059827" y="132511"/>
                </a:lnTo>
                <a:lnTo>
                  <a:pt x="1012253" y="136982"/>
                </a:lnTo>
                <a:lnTo>
                  <a:pt x="970229" y="150050"/>
                </a:lnTo>
                <a:lnTo>
                  <a:pt x="934402" y="171119"/>
                </a:lnTo>
                <a:lnTo>
                  <a:pt x="905408" y="199644"/>
                </a:lnTo>
                <a:lnTo>
                  <a:pt x="883894" y="235051"/>
                </a:lnTo>
                <a:lnTo>
                  <a:pt x="870508" y="276745"/>
                </a:lnTo>
                <a:lnTo>
                  <a:pt x="865911" y="324192"/>
                </a:lnTo>
                <a:lnTo>
                  <a:pt x="872426" y="378625"/>
                </a:lnTo>
                <a:lnTo>
                  <a:pt x="890930" y="424548"/>
                </a:lnTo>
                <a:lnTo>
                  <a:pt x="919848" y="461340"/>
                </a:lnTo>
                <a:lnTo>
                  <a:pt x="957580" y="488378"/>
                </a:lnTo>
                <a:lnTo>
                  <a:pt x="1002538" y="505066"/>
                </a:lnTo>
                <a:lnTo>
                  <a:pt x="1053160" y="510755"/>
                </a:lnTo>
                <a:lnTo>
                  <a:pt x="1053909" y="510755"/>
                </a:lnTo>
                <a:lnTo>
                  <a:pt x="1094740" y="507009"/>
                </a:lnTo>
                <a:lnTo>
                  <a:pt x="1133703" y="495655"/>
                </a:lnTo>
                <a:lnTo>
                  <a:pt x="1169187" y="476491"/>
                </a:lnTo>
                <a:lnTo>
                  <a:pt x="1199578" y="449364"/>
                </a:lnTo>
                <a:lnTo>
                  <a:pt x="1223276" y="414070"/>
                </a:lnTo>
                <a:lnTo>
                  <a:pt x="1238669" y="370433"/>
                </a:lnTo>
                <a:lnTo>
                  <a:pt x="1244155" y="318274"/>
                </a:lnTo>
                <a:close/>
              </a:path>
              <a:path w="1576070" h="511175">
                <a:moveTo>
                  <a:pt x="1575854" y="146558"/>
                </a:moveTo>
                <a:lnTo>
                  <a:pt x="1556600" y="140614"/>
                </a:lnTo>
                <a:lnTo>
                  <a:pt x="1535125" y="136194"/>
                </a:lnTo>
                <a:lnTo>
                  <a:pt x="1512557" y="133451"/>
                </a:lnTo>
                <a:lnTo>
                  <a:pt x="1489964" y="132499"/>
                </a:lnTo>
                <a:lnTo>
                  <a:pt x="1436077" y="137604"/>
                </a:lnTo>
                <a:lnTo>
                  <a:pt x="1389964" y="152133"/>
                </a:lnTo>
                <a:lnTo>
                  <a:pt x="1351838" y="174917"/>
                </a:lnTo>
                <a:lnTo>
                  <a:pt x="1321866" y="204762"/>
                </a:lnTo>
                <a:lnTo>
                  <a:pt x="1300238" y="240499"/>
                </a:lnTo>
                <a:lnTo>
                  <a:pt x="1287132" y="280949"/>
                </a:lnTo>
                <a:lnTo>
                  <a:pt x="1282712" y="324942"/>
                </a:lnTo>
                <a:lnTo>
                  <a:pt x="1287195" y="371144"/>
                </a:lnTo>
                <a:lnTo>
                  <a:pt x="1300264" y="411645"/>
                </a:lnTo>
                <a:lnTo>
                  <a:pt x="1321346" y="445947"/>
                </a:lnTo>
                <a:lnTo>
                  <a:pt x="1349870" y="473532"/>
                </a:lnTo>
                <a:lnTo>
                  <a:pt x="1385277" y="493864"/>
                </a:lnTo>
                <a:lnTo>
                  <a:pt x="1426984" y="506450"/>
                </a:lnTo>
                <a:lnTo>
                  <a:pt x="1474431" y="510755"/>
                </a:lnTo>
                <a:lnTo>
                  <a:pt x="1505470" y="509460"/>
                </a:lnTo>
                <a:lnTo>
                  <a:pt x="1556994" y="500468"/>
                </a:lnTo>
                <a:lnTo>
                  <a:pt x="1561782" y="410832"/>
                </a:lnTo>
                <a:lnTo>
                  <a:pt x="1548282" y="415810"/>
                </a:lnTo>
                <a:lnTo>
                  <a:pt x="1533194" y="419531"/>
                </a:lnTo>
                <a:lnTo>
                  <a:pt x="1516278" y="421868"/>
                </a:lnTo>
                <a:lnTo>
                  <a:pt x="1497355" y="422681"/>
                </a:lnTo>
                <a:lnTo>
                  <a:pt x="1458760" y="416090"/>
                </a:lnTo>
                <a:lnTo>
                  <a:pt x="1427226" y="396582"/>
                </a:lnTo>
                <a:lnTo>
                  <a:pt x="1405966" y="364591"/>
                </a:lnTo>
                <a:lnTo>
                  <a:pt x="1398155" y="320522"/>
                </a:lnTo>
                <a:lnTo>
                  <a:pt x="1404683" y="279692"/>
                </a:lnTo>
                <a:lnTo>
                  <a:pt x="1424178" y="247599"/>
                </a:lnTo>
                <a:lnTo>
                  <a:pt x="1454924" y="226606"/>
                </a:lnTo>
                <a:lnTo>
                  <a:pt x="1495171" y="219087"/>
                </a:lnTo>
                <a:lnTo>
                  <a:pt x="1515630" y="219989"/>
                </a:lnTo>
                <a:lnTo>
                  <a:pt x="1532737" y="222427"/>
                </a:lnTo>
                <a:lnTo>
                  <a:pt x="1546796" y="225971"/>
                </a:lnTo>
                <a:lnTo>
                  <a:pt x="1558086" y="230212"/>
                </a:lnTo>
                <a:lnTo>
                  <a:pt x="1575854" y="146558"/>
                </a:lnTo>
                <a:close/>
              </a:path>
            </a:pathLst>
          </a:custGeom>
          <a:solidFill>
            <a:srgbClr val="000000"/>
          </a:solidFill>
        </p:spPr>
        <p:txBody>
          <a:bodyPr wrap="square" lIns="0" tIns="0" rIns="0" bIns="0" rtlCol="0"/>
          <a:lstStyle/>
          <a:p>
            <a:endParaRPr sz="1092"/>
          </a:p>
        </p:txBody>
      </p:sp>
      <p:sp>
        <p:nvSpPr>
          <p:cNvPr id="12" name="object 3">
            <a:extLst>
              <a:ext uri="{FF2B5EF4-FFF2-40B4-BE49-F238E27FC236}">
                <a16:creationId xmlns:a16="http://schemas.microsoft.com/office/drawing/2014/main" id="{AB72D184-1BCC-8E4D-AB97-E7C9B55D20C7}"/>
              </a:ext>
            </a:extLst>
          </p:cNvPr>
          <p:cNvSpPr/>
          <p:nvPr userDrawn="1"/>
        </p:nvSpPr>
        <p:spPr>
          <a:xfrm>
            <a:off x="1462952" y="6212763"/>
            <a:ext cx="229515" cy="284948"/>
          </a:xfrm>
          <a:custGeom>
            <a:avLst/>
            <a:gdLst/>
            <a:ahLst/>
            <a:cxnLst/>
            <a:rect l="l" t="t" r="r" b="b"/>
            <a:pathLst>
              <a:path w="378460" h="469900">
                <a:moveTo>
                  <a:pt x="377967" y="0"/>
                </a:moveTo>
                <a:lnTo>
                  <a:pt x="273688" y="0"/>
                </a:lnTo>
                <a:lnTo>
                  <a:pt x="273688" y="266117"/>
                </a:lnTo>
                <a:lnTo>
                  <a:pt x="268116" y="319317"/>
                </a:lnTo>
                <a:lnTo>
                  <a:pt x="251744" y="356757"/>
                </a:lnTo>
                <a:lnTo>
                  <a:pt x="225083" y="378889"/>
                </a:lnTo>
                <a:lnTo>
                  <a:pt x="188643" y="386166"/>
                </a:lnTo>
                <a:lnTo>
                  <a:pt x="152992" y="378600"/>
                </a:lnTo>
                <a:lnTo>
                  <a:pt x="126738" y="355987"/>
                </a:lnTo>
                <a:lnTo>
                  <a:pt x="110518" y="318451"/>
                </a:lnTo>
                <a:lnTo>
                  <a:pt x="104970" y="266117"/>
                </a:lnTo>
                <a:lnTo>
                  <a:pt x="104970" y="0"/>
                </a:lnTo>
                <a:lnTo>
                  <a:pt x="0" y="0"/>
                </a:lnTo>
                <a:lnTo>
                  <a:pt x="0" y="257897"/>
                </a:lnTo>
                <a:lnTo>
                  <a:pt x="4140" y="316080"/>
                </a:lnTo>
                <a:lnTo>
                  <a:pt x="16320" y="364420"/>
                </a:lnTo>
                <a:lnTo>
                  <a:pt x="36180" y="403244"/>
                </a:lnTo>
                <a:lnTo>
                  <a:pt x="63360" y="432875"/>
                </a:lnTo>
                <a:lnTo>
                  <a:pt x="97498" y="453638"/>
                </a:lnTo>
                <a:lnTo>
                  <a:pt x="138234" y="465858"/>
                </a:lnTo>
                <a:lnTo>
                  <a:pt x="185209" y="469860"/>
                </a:lnTo>
                <a:lnTo>
                  <a:pt x="233897" y="465682"/>
                </a:lnTo>
                <a:lnTo>
                  <a:pt x="276216" y="453068"/>
                </a:lnTo>
                <a:lnTo>
                  <a:pt x="311756" y="431899"/>
                </a:lnTo>
                <a:lnTo>
                  <a:pt x="340111" y="402056"/>
                </a:lnTo>
                <a:lnTo>
                  <a:pt x="360870" y="363417"/>
                </a:lnTo>
                <a:lnTo>
                  <a:pt x="373625" y="315865"/>
                </a:lnTo>
                <a:lnTo>
                  <a:pt x="377967" y="259280"/>
                </a:lnTo>
                <a:lnTo>
                  <a:pt x="377967" y="0"/>
                </a:lnTo>
                <a:close/>
              </a:path>
            </a:pathLst>
          </a:custGeom>
          <a:solidFill>
            <a:srgbClr val="000000"/>
          </a:solidFill>
        </p:spPr>
        <p:txBody>
          <a:bodyPr wrap="square" lIns="0" tIns="0" rIns="0" bIns="0" rtlCol="0"/>
          <a:lstStyle/>
          <a:p>
            <a:endParaRPr sz="1092"/>
          </a:p>
        </p:txBody>
      </p:sp>
      <p:grpSp>
        <p:nvGrpSpPr>
          <p:cNvPr id="13" name="object 4">
            <a:extLst>
              <a:ext uri="{FF2B5EF4-FFF2-40B4-BE49-F238E27FC236}">
                <a16:creationId xmlns:a16="http://schemas.microsoft.com/office/drawing/2014/main" id="{A2800012-DA06-CF45-A47A-D4B30EA37B75}"/>
              </a:ext>
            </a:extLst>
          </p:cNvPr>
          <p:cNvGrpSpPr/>
          <p:nvPr userDrawn="1"/>
        </p:nvGrpSpPr>
        <p:grpSpPr>
          <a:xfrm>
            <a:off x="1723953" y="6135384"/>
            <a:ext cx="259167" cy="362346"/>
            <a:chOff x="2842727" y="10117702"/>
            <a:chExt cx="427355" cy="597535"/>
          </a:xfrm>
        </p:grpSpPr>
        <p:sp>
          <p:nvSpPr>
            <p:cNvPr id="14" name="object 5">
              <a:extLst>
                <a:ext uri="{FF2B5EF4-FFF2-40B4-BE49-F238E27FC236}">
                  <a16:creationId xmlns:a16="http://schemas.microsoft.com/office/drawing/2014/main" id="{039AC548-D805-B546-AF98-3B421C054969}"/>
                </a:ext>
              </a:extLst>
            </p:cNvPr>
            <p:cNvSpPr/>
            <p:nvPr/>
          </p:nvSpPr>
          <p:spPr>
            <a:xfrm>
              <a:off x="2842727" y="10237764"/>
              <a:ext cx="366395" cy="477520"/>
            </a:xfrm>
            <a:custGeom>
              <a:avLst/>
              <a:gdLst/>
              <a:ahLst/>
              <a:cxnLst/>
              <a:rect l="l" t="t" r="r" b="b"/>
              <a:pathLst>
                <a:path w="366394" h="477520">
                  <a:moveTo>
                    <a:pt x="252421" y="0"/>
                  </a:moveTo>
                  <a:lnTo>
                    <a:pt x="206913" y="3226"/>
                  </a:lnTo>
                  <a:lnTo>
                    <a:pt x="164136" y="12810"/>
                  </a:lnTo>
                  <a:lnTo>
                    <a:pt x="124791" y="28603"/>
                  </a:lnTo>
                  <a:lnTo>
                    <a:pt x="89578" y="50459"/>
                  </a:lnTo>
                  <a:lnTo>
                    <a:pt x="59197" y="78232"/>
                  </a:lnTo>
                  <a:lnTo>
                    <a:pt x="34348" y="111776"/>
                  </a:lnTo>
                  <a:lnTo>
                    <a:pt x="15732" y="150943"/>
                  </a:lnTo>
                  <a:lnTo>
                    <a:pt x="4049" y="195587"/>
                  </a:lnTo>
                  <a:lnTo>
                    <a:pt x="0" y="245563"/>
                  </a:lnTo>
                  <a:lnTo>
                    <a:pt x="3849" y="293331"/>
                  </a:lnTo>
                  <a:lnTo>
                    <a:pt x="15359" y="337340"/>
                  </a:lnTo>
                  <a:lnTo>
                    <a:pt x="34475" y="376785"/>
                  </a:lnTo>
                  <a:lnTo>
                    <a:pt x="61138" y="410861"/>
                  </a:lnTo>
                  <a:lnTo>
                    <a:pt x="95292" y="438765"/>
                  </a:lnTo>
                  <a:lnTo>
                    <a:pt x="136882" y="459692"/>
                  </a:lnTo>
                  <a:lnTo>
                    <a:pt x="185849" y="472838"/>
                  </a:lnTo>
                  <a:lnTo>
                    <a:pt x="242139" y="477399"/>
                  </a:lnTo>
                  <a:lnTo>
                    <a:pt x="281711" y="475535"/>
                  </a:lnTo>
                  <a:lnTo>
                    <a:pt x="315367" y="470716"/>
                  </a:lnTo>
                  <a:lnTo>
                    <a:pt x="342072" y="464093"/>
                  </a:lnTo>
                  <a:lnTo>
                    <a:pt x="360795" y="456823"/>
                  </a:lnTo>
                  <a:lnTo>
                    <a:pt x="345036" y="375213"/>
                  </a:lnTo>
                  <a:lnTo>
                    <a:pt x="327174" y="381031"/>
                  </a:lnTo>
                  <a:lnTo>
                    <a:pt x="305583" y="385825"/>
                  </a:lnTo>
                  <a:lnTo>
                    <a:pt x="281936" y="389081"/>
                  </a:lnTo>
                  <a:lnTo>
                    <a:pt x="257908" y="390281"/>
                  </a:lnTo>
                  <a:lnTo>
                    <a:pt x="206680" y="383477"/>
                  </a:lnTo>
                  <a:lnTo>
                    <a:pt x="165463" y="363832"/>
                  </a:lnTo>
                  <a:lnTo>
                    <a:pt x="135046" y="332499"/>
                  </a:lnTo>
                  <a:lnTo>
                    <a:pt x="116217" y="290629"/>
                  </a:lnTo>
                  <a:lnTo>
                    <a:pt x="109766" y="239374"/>
                  </a:lnTo>
                  <a:lnTo>
                    <a:pt x="117134" y="183960"/>
                  </a:lnTo>
                  <a:lnTo>
                    <a:pt x="137767" y="141083"/>
                  </a:lnTo>
                  <a:lnTo>
                    <a:pt x="169464" y="110615"/>
                  </a:lnTo>
                  <a:lnTo>
                    <a:pt x="210018" y="92429"/>
                  </a:lnTo>
                  <a:lnTo>
                    <a:pt x="257227" y="86395"/>
                  </a:lnTo>
                  <a:lnTo>
                    <a:pt x="283580" y="87824"/>
                  </a:lnTo>
                  <a:lnTo>
                    <a:pt x="307041" y="91638"/>
                  </a:lnTo>
                  <a:lnTo>
                    <a:pt x="327548" y="97129"/>
                  </a:lnTo>
                  <a:lnTo>
                    <a:pt x="345036" y="103588"/>
                  </a:lnTo>
                  <a:lnTo>
                    <a:pt x="366302" y="20575"/>
                  </a:lnTo>
                  <a:lnTo>
                    <a:pt x="348314" y="13309"/>
                  </a:lnTo>
                  <a:lnTo>
                    <a:pt x="322736" y="6686"/>
                  </a:lnTo>
                  <a:lnTo>
                    <a:pt x="290470" y="1864"/>
                  </a:lnTo>
                  <a:lnTo>
                    <a:pt x="252421" y="0"/>
                  </a:lnTo>
                  <a:close/>
                </a:path>
              </a:pathLst>
            </a:custGeom>
            <a:solidFill>
              <a:srgbClr val="000000"/>
            </a:solidFill>
          </p:spPr>
          <p:txBody>
            <a:bodyPr wrap="square" lIns="0" tIns="0" rIns="0" bIns="0" rtlCol="0"/>
            <a:lstStyle/>
            <a:p>
              <a:endParaRPr sz="1092"/>
            </a:p>
          </p:txBody>
        </p:sp>
        <p:pic>
          <p:nvPicPr>
            <p:cNvPr id="15" name="object 6">
              <a:extLst>
                <a:ext uri="{FF2B5EF4-FFF2-40B4-BE49-F238E27FC236}">
                  <a16:creationId xmlns:a16="http://schemas.microsoft.com/office/drawing/2014/main" id="{DAA5A1C9-3FFD-F741-93B2-F1CDA55129CC}"/>
                </a:ext>
              </a:extLst>
            </p:cNvPr>
            <p:cNvPicPr/>
            <p:nvPr/>
          </p:nvPicPr>
          <p:blipFill>
            <a:blip r:embed="rId2" cstate="email">
              <a:extLst>
                <a:ext uri="{28A0092B-C50C-407E-A947-70E740481C1C}">
                  <a14:useLocalDpi xmlns:a14="http://schemas.microsoft.com/office/drawing/2010/main"/>
                </a:ext>
              </a:extLst>
            </a:blip>
            <a:stretch>
              <a:fillRect/>
            </a:stretch>
          </p:blipFill>
          <p:spPr>
            <a:xfrm>
              <a:off x="3157442" y="10117702"/>
              <a:ext cx="112300" cy="112268"/>
            </a:xfrm>
            <a:prstGeom prst="rect">
              <a:avLst/>
            </a:prstGeom>
          </p:spPr>
        </p:pic>
      </p:grpSp>
      <p:sp>
        <p:nvSpPr>
          <p:cNvPr id="16" name="object 7">
            <a:extLst>
              <a:ext uri="{FF2B5EF4-FFF2-40B4-BE49-F238E27FC236}">
                <a16:creationId xmlns:a16="http://schemas.microsoft.com/office/drawing/2014/main" id="{2AF2BE2F-4D9A-CF4D-AF78-BAD6CC1B2837}"/>
              </a:ext>
            </a:extLst>
          </p:cNvPr>
          <p:cNvSpPr/>
          <p:nvPr userDrawn="1"/>
        </p:nvSpPr>
        <p:spPr>
          <a:xfrm>
            <a:off x="10819314" y="397869"/>
            <a:ext cx="1360529" cy="643058"/>
          </a:xfrm>
          <a:custGeom>
            <a:avLst/>
            <a:gdLst/>
            <a:ahLst/>
            <a:cxnLst/>
            <a:rect l="l" t="t" r="r" b="b"/>
            <a:pathLst>
              <a:path w="2243455" h="1060450">
                <a:moveTo>
                  <a:pt x="2243429" y="0"/>
                </a:moveTo>
                <a:lnTo>
                  <a:pt x="0" y="0"/>
                </a:lnTo>
                <a:lnTo>
                  <a:pt x="0" y="1059999"/>
                </a:lnTo>
                <a:lnTo>
                  <a:pt x="2243429" y="1059999"/>
                </a:lnTo>
                <a:lnTo>
                  <a:pt x="2243429" y="0"/>
                </a:lnTo>
                <a:close/>
              </a:path>
            </a:pathLst>
          </a:custGeom>
          <a:solidFill>
            <a:srgbClr val="257CE1"/>
          </a:solidFill>
        </p:spPr>
        <p:txBody>
          <a:bodyPr wrap="square" lIns="0" tIns="0" rIns="0" bIns="0" rtlCol="0"/>
          <a:lstStyle/>
          <a:p>
            <a:endParaRPr sz="1092"/>
          </a:p>
        </p:txBody>
      </p:sp>
      <p:sp>
        <p:nvSpPr>
          <p:cNvPr id="18" name="Marcador de texto 17">
            <a:extLst>
              <a:ext uri="{FF2B5EF4-FFF2-40B4-BE49-F238E27FC236}">
                <a16:creationId xmlns:a16="http://schemas.microsoft.com/office/drawing/2014/main" id="{E6AC5AA0-C4FD-A742-898F-2F81DD6B4DF8}"/>
              </a:ext>
            </a:extLst>
          </p:cNvPr>
          <p:cNvSpPr>
            <a:spLocks noGrp="1"/>
          </p:cNvSpPr>
          <p:nvPr>
            <p:ph type="body" sz="quarter" idx="10"/>
          </p:nvPr>
        </p:nvSpPr>
        <p:spPr>
          <a:xfrm>
            <a:off x="441022" y="458108"/>
            <a:ext cx="10183655" cy="447927"/>
          </a:xfrm>
        </p:spPr>
        <p:txBody>
          <a:bodyPr/>
          <a:lstStyle>
            <a:lvl1pPr algn="r">
              <a:defRPr sz="2911" b="1">
                <a:latin typeface="Arial" panose="020B0604020202020204" pitchFamily="34" charset="0"/>
                <a:cs typeface="Arial" panose="020B0604020202020204" pitchFamily="34" charset="0"/>
              </a:defRPr>
            </a:lvl1pPr>
          </a:lstStyle>
          <a:p>
            <a:r>
              <a:rPr lang="es-ES" dirty="0"/>
              <a:t>Editar los estilos de texto del patrón</a:t>
            </a:r>
            <a:endParaRPr lang="es-CL" dirty="0"/>
          </a:p>
        </p:txBody>
      </p:sp>
    </p:spTree>
    <p:extLst>
      <p:ext uri="{BB962C8B-B14F-4D97-AF65-F5344CB8AC3E}">
        <p14:creationId xmlns:p14="http://schemas.microsoft.com/office/powerpoint/2010/main" val="142899329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19_Blank">
    <p:spTree>
      <p:nvGrpSpPr>
        <p:cNvPr id="1" name=""/>
        <p:cNvGrpSpPr/>
        <p:nvPr/>
      </p:nvGrpSpPr>
      <p:grpSpPr>
        <a:xfrm>
          <a:off x="0" y="0"/>
          <a:ext cx="0" cy="0"/>
          <a:chOff x="0" y="0"/>
          <a:chExt cx="0" cy="0"/>
        </a:xfrm>
      </p:grpSpPr>
      <p:sp>
        <p:nvSpPr>
          <p:cNvPr id="11" name="object 2">
            <a:extLst>
              <a:ext uri="{FF2B5EF4-FFF2-40B4-BE49-F238E27FC236}">
                <a16:creationId xmlns:a16="http://schemas.microsoft.com/office/drawing/2014/main" id="{248CA032-B7CF-AC47-80C3-3DC0FECADE87}"/>
              </a:ext>
            </a:extLst>
          </p:cNvPr>
          <p:cNvSpPr/>
          <p:nvPr userDrawn="1"/>
        </p:nvSpPr>
        <p:spPr>
          <a:xfrm>
            <a:off x="441022" y="6186690"/>
            <a:ext cx="955797" cy="309977"/>
          </a:xfrm>
          <a:custGeom>
            <a:avLst/>
            <a:gdLst/>
            <a:ahLst/>
            <a:cxnLst/>
            <a:rect l="l" t="t" r="r" b="b"/>
            <a:pathLst>
              <a:path w="1576070" h="511175">
                <a:moveTo>
                  <a:pt x="441172" y="241312"/>
                </a:moveTo>
                <a:lnTo>
                  <a:pt x="435267" y="179641"/>
                </a:lnTo>
                <a:lnTo>
                  <a:pt x="418414" y="127673"/>
                </a:lnTo>
                <a:lnTo>
                  <a:pt x="392747" y="86601"/>
                </a:lnTo>
                <a:lnTo>
                  <a:pt x="391845" y="85153"/>
                </a:lnTo>
                <a:lnTo>
                  <a:pt x="356819" y="51803"/>
                </a:lnTo>
                <a:lnTo>
                  <a:pt x="322008" y="30734"/>
                </a:lnTo>
                <a:lnTo>
                  <a:pt x="322008" y="245008"/>
                </a:lnTo>
                <a:lnTo>
                  <a:pt x="316547" y="299389"/>
                </a:lnTo>
                <a:lnTo>
                  <a:pt x="300736" y="343433"/>
                </a:lnTo>
                <a:lnTo>
                  <a:pt x="275463" y="377329"/>
                </a:lnTo>
                <a:lnTo>
                  <a:pt x="241617" y="401231"/>
                </a:lnTo>
                <a:lnTo>
                  <a:pt x="200088" y="415315"/>
                </a:lnTo>
                <a:lnTo>
                  <a:pt x="151752" y="419722"/>
                </a:lnTo>
                <a:lnTo>
                  <a:pt x="141351" y="419684"/>
                </a:lnTo>
                <a:lnTo>
                  <a:pt x="130746" y="419442"/>
                </a:lnTo>
                <a:lnTo>
                  <a:pt x="120827" y="418769"/>
                </a:lnTo>
                <a:lnTo>
                  <a:pt x="112496" y="417474"/>
                </a:lnTo>
                <a:lnTo>
                  <a:pt x="112496" y="91033"/>
                </a:lnTo>
                <a:lnTo>
                  <a:pt x="121119" y="89408"/>
                </a:lnTo>
                <a:lnTo>
                  <a:pt x="132499" y="87985"/>
                </a:lnTo>
                <a:lnTo>
                  <a:pt x="146659" y="86982"/>
                </a:lnTo>
                <a:lnTo>
                  <a:pt x="163601" y="86601"/>
                </a:lnTo>
                <a:lnTo>
                  <a:pt x="209257" y="90881"/>
                </a:lnTo>
                <a:lnTo>
                  <a:pt x="248094" y="103809"/>
                </a:lnTo>
                <a:lnTo>
                  <a:pt x="279450" y="125552"/>
                </a:lnTo>
                <a:lnTo>
                  <a:pt x="302653" y="156235"/>
                </a:lnTo>
                <a:lnTo>
                  <a:pt x="317055" y="196011"/>
                </a:lnTo>
                <a:lnTo>
                  <a:pt x="322008" y="245008"/>
                </a:lnTo>
                <a:lnTo>
                  <a:pt x="322008" y="30734"/>
                </a:lnTo>
                <a:lnTo>
                  <a:pt x="318211" y="28422"/>
                </a:lnTo>
                <a:lnTo>
                  <a:pt x="272313" y="12306"/>
                </a:lnTo>
                <a:lnTo>
                  <a:pt x="217411" y="2997"/>
                </a:lnTo>
                <a:lnTo>
                  <a:pt x="151752" y="0"/>
                </a:lnTo>
                <a:lnTo>
                  <a:pt x="110134" y="685"/>
                </a:lnTo>
                <a:lnTo>
                  <a:pt x="70319" y="2768"/>
                </a:lnTo>
                <a:lnTo>
                  <a:pt x="33286" y="6235"/>
                </a:lnTo>
                <a:lnTo>
                  <a:pt x="0" y="11099"/>
                </a:lnTo>
                <a:lnTo>
                  <a:pt x="0" y="500392"/>
                </a:lnTo>
                <a:lnTo>
                  <a:pt x="23342" y="503123"/>
                </a:lnTo>
                <a:lnTo>
                  <a:pt x="52374" y="505485"/>
                </a:lnTo>
                <a:lnTo>
                  <a:pt x="87236" y="507161"/>
                </a:lnTo>
                <a:lnTo>
                  <a:pt x="128054" y="507796"/>
                </a:lnTo>
                <a:lnTo>
                  <a:pt x="184556" y="505294"/>
                </a:lnTo>
                <a:lnTo>
                  <a:pt x="236435" y="497713"/>
                </a:lnTo>
                <a:lnTo>
                  <a:pt x="283171" y="484936"/>
                </a:lnTo>
                <a:lnTo>
                  <a:pt x="324205" y="466864"/>
                </a:lnTo>
                <a:lnTo>
                  <a:pt x="359029" y="443407"/>
                </a:lnTo>
                <a:lnTo>
                  <a:pt x="382054" y="419722"/>
                </a:lnTo>
                <a:lnTo>
                  <a:pt x="385749" y="415925"/>
                </a:lnTo>
                <a:lnTo>
                  <a:pt x="408393" y="382181"/>
                </a:lnTo>
                <a:lnTo>
                  <a:pt x="425894" y="341972"/>
                </a:lnTo>
                <a:lnTo>
                  <a:pt x="437172" y="295097"/>
                </a:lnTo>
                <a:lnTo>
                  <a:pt x="441172" y="241312"/>
                </a:lnTo>
                <a:close/>
              </a:path>
              <a:path w="1576070" h="511175">
                <a:moveTo>
                  <a:pt x="827582" y="502602"/>
                </a:moveTo>
                <a:lnTo>
                  <a:pt x="826503" y="478307"/>
                </a:lnTo>
                <a:lnTo>
                  <a:pt x="825550" y="450888"/>
                </a:lnTo>
                <a:lnTo>
                  <a:pt x="824865" y="420268"/>
                </a:lnTo>
                <a:lnTo>
                  <a:pt x="824611" y="386397"/>
                </a:lnTo>
                <a:lnTo>
                  <a:pt x="824611" y="140639"/>
                </a:lnTo>
                <a:lnTo>
                  <a:pt x="712089" y="140639"/>
                </a:lnTo>
                <a:lnTo>
                  <a:pt x="712089" y="365671"/>
                </a:lnTo>
                <a:lnTo>
                  <a:pt x="710641" y="373811"/>
                </a:lnTo>
                <a:lnTo>
                  <a:pt x="688695" y="406768"/>
                </a:lnTo>
                <a:lnTo>
                  <a:pt x="651395" y="419722"/>
                </a:lnTo>
                <a:lnTo>
                  <a:pt x="625627" y="413918"/>
                </a:lnTo>
                <a:lnTo>
                  <a:pt x="607910" y="397230"/>
                </a:lnTo>
                <a:lnTo>
                  <a:pt x="597687" y="370674"/>
                </a:lnTo>
                <a:lnTo>
                  <a:pt x="594398" y="335330"/>
                </a:lnTo>
                <a:lnTo>
                  <a:pt x="594398" y="140639"/>
                </a:lnTo>
                <a:lnTo>
                  <a:pt x="481888" y="140639"/>
                </a:lnTo>
                <a:lnTo>
                  <a:pt x="481888" y="353072"/>
                </a:lnTo>
                <a:lnTo>
                  <a:pt x="488022" y="412394"/>
                </a:lnTo>
                <a:lnTo>
                  <a:pt x="505383" y="456869"/>
                </a:lnTo>
                <a:lnTo>
                  <a:pt x="532409" y="487451"/>
                </a:lnTo>
                <a:lnTo>
                  <a:pt x="567537" y="505091"/>
                </a:lnTo>
                <a:lnTo>
                  <a:pt x="609206" y="510768"/>
                </a:lnTo>
                <a:lnTo>
                  <a:pt x="652399" y="504634"/>
                </a:lnTo>
                <a:lnTo>
                  <a:pt x="684987" y="489483"/>
                </a:lnTo>
                <a:lnTo>
                  <a:pt x="707986" y="470154"/>
                </a:lnTo>
                <a:lnTo>
                  <a:pt x="722452" y="451535"/>
                </a:lnTo>
                <a:lnTo>
                  <a:pt x="724674" y="451535"/>
                </a:lnTo>
                <a:lnTo>
                  <a:pt x="729869" y="502602"/>
                </a:lnTo>
                <a:lnTo>
                  <a:pt x="827582" y="502602"/>
                </a:lnTo>
                <a:close/>
              </a:path>
              <a:path w="1576070" h="511175">
                <a:moveTo>
                  <a:pt x="1244155" y="318274"/>
                </a:moveTo>
                <a:lnTo>
                  <a:pt x="1238161" y="266484"/>
                </a:lnTo>
                <a:lnTo>
                  <a:pt x="1220889" y="221424"/>
                </a:lnTo>
                <a:lnTo>
                  <a:pt x="1193355" y="184315"/>
                </a:lnTo>
                <a:lnTo>
                  <a:pt x="1156652" y="156324"/>
                </a:lnTo>
                <a:lnTo>
                  <a:pt x="1127175" y="144729"/>
                </a:lnTo>
                <a:lnTo>
                  <a:pt x="1127175" y="321259"/>
                </a:lnTo>
                <a:lnTo>
                  <a:pt x="1122210" y="365747"/>
                </a:lnTo>
                <a:lnTo>
                  <a:pt x="1107948" y="400088"/>
                </a:lnTo>
                <a:lnTo>
                  <a:pt x="1085354" y="422224"/>
                </a:lnTo>
                <a:lnTo>
                  <a:pt x="1055395" y="430072"/>
                </a:lnTo>
                <a:lnTo>
                  <a:pt x="1054658" y="430072"/>
                </a:lnTo>
                <a:lnTo>
                  <a:pt x="1023213" y="421817"/>
                </a:lnTo>
                <a:lnTo>
                  <a:pt x="1000252" y="399072"/>
                </a:lnTo>
                <a:lnTo>
                  <a:pt x="986155" y="364807"/>
                </a:lnTo>
                <a:lnTo>
                  <a:pt x="981367" y="322008"/>
                </a:lnTo>
                <a:lnTo>
                  <a:pt x="985443" y="282206"/>
                </a:lnTo>
                <a:lnTo>
                  <a:pt x="998397" y="247332"/>
                </a:lnTo>
                <a:lnTo>
                  <a:pt x="1021359" y="222580"/>
                </a:lnTo>
                <a:lnTo>
                  <a:pt x="1055395" y="213169"/>
                </a:lnTo>
                <a:lnTo>
                  <a:pt x="1088174" y="222580"/>
                </a:lnTo>
                <a:lnTo>
                  <a:pt x="1110449" y="247230"/>
                </a:lnTo>
                <a:lnTo>
                  <a:pt x="1123149" y="281889"/>
                </a:lnTo>
                <a:lnTo>
                  <a:pt x="1127175" y="321259"/>
                </a:lnTo>
                <a:lnTo>
                  <a:pt x="1127175" y="144729"/>
                </a:lnTo>
                <a:lnTo>
                  <a:pt x="1111783" y="138658"/>
                </a:lnTo>
                <a:lnTo>
                  <a:pt x="1059827" y="132511"/>
                </a:lnTo>
                <a:lnTo>
                  <a:pt x="1012253" y="136982"/>
                </a:lnTo>
                <a:lnTo>
                  <a:pt x="970229" y="150050"/>
                </a:lnTo>
                <a:lnTo>
                  <a:pt x="934402" y="171119"/>
                </a:lnTo>
                <a:lnTo>
                  <a:pt x="905408" y="199644"/>
                </a:lnTo>
                <a:lnTo>
                  <a:pt x="883894" y="235051"/>
                </a:lnTo>
                <a:lnTo>
                  <a:pt x="870508" y="276745"/>
                </a:lnTo>
                <a:lnTo>
                  <a:pt x="865911" y="324192"/>
                </a:lnTo>
                <a:lnTo>
                  <a:pt x="872426" y="378625"/>
                </a:lnTo>
                <a:lnTo>
                  <a:pt x="890930" y="424548"/>
                </a:lnTo>
                <a:lnTo>
                  <a:pt x="919848" y="461340"/>
                </a:lnTo>
                <a:lnTo>
                  <a:pt x="957580" y="488378"/>
                </a:lnTo>
                <a:lnTo>
                  <a:pt x="1002538" y="505066"/>
                </a:lnTo>
                <a:lnTo>
                  <a:pt x="1053160" y="510755"/>
                </a:lnTo>
                <a:lnTo>
                  <a:pt x="1053909" y="510755"/>
                </a:lnTo>
                <a:lnTo>
                  <a:pt x="1094740" y="507009"/>
                </a:lnTo>
                <a:lnTo>
                  <a:pt x="1133703" y="495655"/>
                </a:lnTo>
                <a:lnTo>
                  <a:pt x="1169187" y="476491"/>
                </a:lnTo>
                <a:lnTo>
                  <a:pt x="1199578" y="449364"/>
                </a:lnTo>
                <a:lnTo>
                  <a:pt x="1223276" y="414070"/>
                </a:lnTo>
                <a:lnTo>
                  <a:pt x="1238669" y="370433"/>
                </a:lnTo>
                <a:lnTo>
                  <a:pt x="1244155" y="318274"/>
                </a:lnTo>
                <a:close/>
              </a:path>
              <a:path w="1576070" h="511175">
                <a:moveTo>
                  <a:pt x="1575854" y="146558"/>
                </a:moveTo>
                <a:lnTo>
                  <a:pt x="1556600" y="140614"/>
                </a:lnTo>
                <a:lnTo>
                  <a:pt x="1535125" y="136194"/>
                </a:lnTo>
                <a:lnTo>
                  <a:pt x="1512557" y="133451"/>
                </a:lnTo>
                <a:lnTo>
                  <a:pt x="1489964" y="132499"/>
                </a:lnTo>
                <a:lnTo>
                  <a:pt x="1436077" y="137604"/>
                </a:lnTo>
                <a:lnTo>
                  <a:pt x="1389964" y="152133"/>
                </a:lnTo>
                <a:lnTo>
                  <a:pt x="1351838" y="174917"/>
                </a:lnTo>
                <a:lnTo>
                  <a:pt x="1321866" y="204762"/>
                </a:lnTo>
                <a:lnTo>
                  <a:pt x="1300238" y="240499"/>
                </a:lnTo>
                <a:lnTo>
                  <a:pt x="1287132" y="280949"/>
                </a:lnTo>
                <a:lnTo>
                  <a:pt x="1282712" y="324942"/>
                </a:lnTo>
                <a:lnTo>
                  <a:pt x="1287195" y="371144"/>
                </a:lnTo>
                <a:lnTo>
                  <a:pt x="1300264" y="411645"/>
                </a:lnTo>
                <a:lnTo>
                  <a:pt x="1321346" y="445947"/>
                </a:lnTo>
                <a:lnTo>
                  <a:pt x="1349870" y="473532"/>
                </a:lnTo>
                <a:lnTo>
                  <a:pt x="1385277" y="493864"/>
                </a:lnTo>
                <a:lnTo>
                  <a:pt x="1426984" y="506450"/>
                </a:lnTo>
                <a:lnTo>
                  <a:pt x="1474431" y="510755"/>
                </a:lnTo>
                <a:lnTo>
                  <a:pt x="1505470" y="509460"/>
                </a:lnTo>
                <a:lnTo>
                  <a:pt x="1556994" y="500468"/>
                </a:lnTo>
                <a:lnTo>
                  <a:pt x="1561782" y="410832"/>
                </a:lnTo>
                <a:lnTo>
                  <a:pt x="1548282" y="415810"/>
                </a:lnTo>
                <a:lnTo>
                  <a:pt x="1533194" y="419531"/>
                </a:lnTo>
                <a:lnTo>
                  <a:pt x="1516278" y="421868"/>
                </a:lnTo>
                <a:lnTo>
                  <a:pt x="1497355" y="422681"/>
                </a:lnTo>
                <a:lnTo>
                  <a:pt x="1458760" y="416090"/>
                </a:lnTo>
                <a:lnTo>
                  <a:pt x="1427226" y="396582"/>
                </a:lnTo>
                <a:lnTo>
                  <a:pt x="1405966" y="364591"/>
                </a:lnTo>
                <a:lnTo>
                  <a:pt x="1398155" y="320522"/>
                </a:lnTo>
                <a:lnTo>
                  <a:pt x="1404683" y="279692"/>
                </a:lnTo>
                <a:lnTo>
                  <a:pt x="1424178" y="247599"/>
                </a:lnTo>
                <a:lnTo>
                  <a:pt x="1454924" y="226606"/>
                </a:lnTo>
                <a:lnTo>
                  <a:pt x="1495171" y="219087"/>
                </a:lnTo>
                <a:lnTo>
                  <a:pt x="1515630" y="219989"/>
                </a:lnTo>
                <a:lnTo>
                  <a:pt x="1532737" y="222427"/>
                </a:lnTo>
                <a:lnTo>
                  <a:pt x="1546796" y="225971"/>
                </a:lnTo>
                <a:lnTo>
                  <a:pt x="1558086" y="230212"/>
                </a:lnTo>
                <a:lnTo>
                  <a:pt x="1575854" y="146558"/>
                </a:lnTo>
                <a:close/>
              </a:path>
            </a:pathLst>
          </a:custGeom>
          <a:solidFill>
            <a:srgbClr val="000000"/>
          </a:solidFill>
        </p:spPr>
        <p:txBody>
          <a:bodyPr wrap="square" lIns="0" tIns="0" rIns="0" bIns="0" rtlCol="0"/>
          <a:lstStyle/>
          <a:p>
            <a:endParaRPr sz="1092"/>
          </a:p>
        </p:txBody>
      </p:sp>
      <p:sp>
        <p:nvSpPr>
          <p:cNvPr id="12" name="object 3">
            <a:extLst>
              <a:ext uri="{FF2B5EF4-FFF2-40B4-BE49-F238E27FC236}">
                <a16:creationId xmlns:a16="http://schemas.microsoft.com/office/drawing/2014/main" id="{AB72D184-1BCC-8E4D-AB97-E7C9B55D20C7}"/>
              </a:ext>
            </a:extLst>
          </p:cNvPr>
          <p:cNvSpPr/>
          <p:nvPr userDrawn="1"/>
        </p:nvSpPr>
        <p:spPr>
          <a:xfrm>
            <a:off x="1462952" y="6212763"/>
            <a:ext cx="229515" cy="284948"/>
          </a:xfrm>
          <a:custGeom>
            <a:avLst/>
            <a:gdLst/>
            <a:ahLst/>
            <a:cxnLst/>
            <a:rect l="l" t="t" r="r" b="b"/>
            <a:pathLst>
              <a:path w="378460" h="469900">
                <a:moveTo>
                  <a:pt x="377967" y="0"/>
                </a:moveTo>
                <a:lnTo>
                  <a:pt x="273688" y="0"/>
                </a:lnTo>
                <a:lnTo>
                  <a:pt x="273688" y="266117"/>
                </a:lnTo>
                <a:lnTo>
                  <a:pt x="268116" y="319317"/>
                </a:lnTo>
                <a:lnTo>
                  <a:pt x="251744" y="356757"/>
                </a:lnTo>
                <a:lnTo>
                  <a:pt x="225083" y="378889"/>
                </a:lnTo>
                <a:lnTo>
                  <a:pt x="188643" y="386166"/>
                </a:lnTo>
                <a:lnTo>
                  <a:pt x="152992" y="378600"/>
                </a:lnTo>
                <a:lnTo>
                  <a:pt x="126738" y="355987"/>
                </a:lnTo>
                <a:lnTo>
                  <a:pt x="110518" y="318451"/>
                </a:lnTo>
                <a:lnTo>
                  <a:pt x="104970" y="266117"/>
                </a:lnTo>
                <a:lnTo>
                  <a:pt x="104970" y="0"/>
                </a:lnTo>
                <a:lnTo>
                  <a:pt x="0" y="0"/>
                </a:lnTo>
                <a:lnTo>
                  <a:pt x="0" y="257897"/>
                </a:lnTo>
                <a:lnTo>
                  <a:pt x="4140" y="316080"/>
                </a:lnTo>
                <a:lnTo>
                  <a:pt x="16320" y="364420"/>
                </a:lnTo>
                <a:lnTo>
                  <a:pt x="36180" y="403244"/>
                </a:lnTo>
                <a:lnTo>
                  <a:pt x="63360" y="432875"/>
                </a:lnTo>
                <a:lnTo>
                  <a:pt x="97498" y="453638"/>
                </a:lnTo>
                <a:lnTo>
                  <a:pt x="138234" y="465858"/>
                </a:lnTo>
                <a:lnTo>
                  <a:pt x="185209" y="469860"/>
                </a:lnTo>
                <a:lnTo>
                  <a:pt x="233897" y="465682"/>
                </a:lnTo>
                <a:lnTo>
                  <a:pt x="276216" y="453068"/>
                </a:lnTo>
                <a:lnTo>
                  <a:pt x="311756" y="431899"/>
                </a:lnTo>
                <a:lnTo>
                  <a:pt x="340111" y="402056"/>
                </a:lnTo>
                <a:lnTo>
                  <a:pt x="360870" y="363417"/>
                </a:lnTo>
                <a:lnTo>
                  <a:pt x="373625" y="315865"/>
                </a:lnTo>
                <a:lnTo>
                  <a:pt x="377967" y="259280"/>
                </a:lnTo>
                <a:lnTo>
                  <a:pt x="377967" y="0"/>
                </a:lnTo>
                <a:close/>
              </a:path>
            </a:pathLst>
          </a:custGeom>
          <a:solidFill>
            <a:srgbClr val="000000"/>
          </a:solidFill>
        </p:spPr>
        <p:txBody>
          <a:bodyPr wrap="square" lIns="0" tIns="0" rIns="0" bIns="0" rtlCol="0"/>
          <a:lstStyle/>
          <a:p>
            <a:endParaRPr sz="1092"/>
          </a:p>
        </p:txBody>
      </p:sp>
      <p:grpSp>
        <p:nvGrpSpPr>
          <p:cNvPr id="13" name="object 4">
            <a:extLst>
              <a:ext uri="{FF2B5EF4-FFF2-40B4-BE49-F238E27FC236}">
                <a16:creationId xmlns:a16="http://schemas.microsoft.com/office/drawing/2014/main" id="{A2800012-DA06-CF45-A47A-D4B30EA37B75}"/>
              </a:ext>
            </a:extLst>
          </p:cNvPr>
          <p:cNvGrpSpPr/>
          <p:nvPr userDrawn="1"/>
        </p:nvGrpSpPr>
        <p:grpSpPr>
          <a:xfrm>
            <a:off x="1723953" y="6135384"/>
            <a:ext cx="259167" cy="362346"/>
            <a:chOff x="2842727" y="10117702"/>
            <a:chExt cx="427355" cy="597535"/>
          </a:xfrm>
        </p:grpSpPr>
        <p:sp>
          <p:nvSpPr>
            <p:cNvPr id="14" name="object 5">
              <a:extLst>
                <a:ext uri="{FF2B5EF4-FFF2-40B4-BE49-F238E27FC236}">
                  <a16:creationId xmlns:a16="http://schemas.microsoft.com/office/drawing/2014/main" id="{039AC548-D805-B546-AF98-3B421C054969}"/>
                </a:ext>
              </a:extLst>
            </p:cNvPr>
            <p:cNvSpPr/>
            <p:nvPr/>
          </p:nvSpPr>
          <p:spPr>
            <a:xfrm>
              <a:off x="2842727" y="10237764"/>
              <a:ext cx="366395" cy="477520"/>
            </a:xfrm>
            <a:custGeom>
              <a:avLst/>
              <a:gdLst/>
              <a:ahLst/>
              <a:cxnLst/>
              <a:rect l="l" t="t" r="r" b="b"/>
              <a:pathLst>
                <a:path w="366394" h="477520">
                  <a:moveTo>
                    <a:pt x="252421" y="0"/>
                  </a:moveTo>
                  <a:lnTo>
                    <a:pt x="206913" y="3226"/>
                  </a:lnTo>
                  <a:lnTo>
                    <a:pt x="164136" y="12810"/>
                  </a:lnTo>
                  <a:lnTo>
                    <a:pt x="124791" y="28603"/>
                  </a:lnTo>
                  <a:lnTo>
                    <a:pt x="89578" y="50459"/>
                  </a:lnTo>
                  <a:lnTo>
                    <a:pt x="59197" y="78232"/>
                  </a:lnTo>
                  <a:lnTo>
                    <a:pt x="34348" y="111776"/>
                  </a:lnTo>
                  <a:lnTo>
                    <a:pt x="15732" y="150943"/>
                  </a:lnTo>
                  <a:lnTo>
                    <a:pt x="4049" y="195587"/>
                  </a:lnTo>
                  <a:lnTo>
                    <a:pt x="0" y="245563"/>
                  </a:lnTo>
                  <a:lnTo>
                    <a:pt x="3849" y="293331"/>
                  </a:lnTo>
                  <a:lnTo>
                    <a:pt x="15359" y="337340"/>
                  </a:lnTo>
                  <a:lnTo>
                    <a:pt x="34475" y="376785"/>
                  </a:lnTo>
                  <a:lnTo>
                    <a:pt x="61138" y="410861"/>
                  </a:lnTo>
                  <a:lnTo>
                    <a:pt x="95292" y="438765"/>
                  </a:lnTo>
                  <a:lnTo>
                    <a:pt x="136882" y="459692"/>
                  </a:lnTo>
                  <a:lnTo>
                    <a:pt x="185849" y="472838"/>
                  </a:lnTo>
                  <a:lnTo>
                    <a:pt x="242139" y="477399"/>
                  </a:lnTo>
                  <a:lnTo>
                    <a:pt x="281711" y="475535"/>
                  </a:lnTo>
                  <a:lnTo>
                    <a:pt x="315367" y="470716"/>
                  </a:lnTo>
                  <a:lnTo>
                    <a:pt x="342072" y="464093"/>
                  </a:lnTo>
                  <a:lnTo>
                    <a:pt x="360795" y="456823"/>
                  </a:lnTo>
                  <a:lnTo>
                    <a:pt x="345036" y="375213"/>
                  </a:lnTo>
                  <a:lnTo>
                    <a:pt x="327174" y="381031"/>
                  </a:lnTo>
                  <a:lnTo>
                    <a:pt x="305583" y="385825"/>
                  </a:lnTo>
                  <a:lnTo>
                    <a:pt x="281936" y="389081"/>
                  </a:lnTo>
                  <a:lnTo>
                    <a:pt x="257908" y="390281"/>
                  </a:lnTo>
                  <a:lnTo>
                    <a:pt x="206680" y="383477"/>
                  </a:lnTo>
                  <a:lnTo>
                    <a:pt x="165463" y="363832"/>
                  </a:lnTo>
                  <a:lnTo>
                    <a:pt x="135046" y="332499"/>
                  </a:lnTo>
                  <a:lnTo>
                    <a:pt x="116217" y="290629"/>
                  </a:lnTo>
                  <a:lnTo>
                    <a:pt x="109766" y="239374"/>
                  </a:lnTo>
                  <a:lnTo>
                    <a:pt x="117134" y="183960"/>
                  </a:lnTo>
                  <a:lnTo>
                    <a:pt x="137767" y="141083"/>
                  </a:lnTo>
                  <a:lnTo>
                    <a:pt x="169464" y="110615"/>
                  </a:lnTo>
                  <a:lnTo>
                    <a:pt x="210018" y="92429"/>
                  </a:lnTo>
                  <a:lnTo>
                    <a:pt x="257227" y="86395"/>
                  </a:lnTo>
                  <a:lnTo>
                    <a:pt x="283580" y="87824"/>
                  </a:lnTo>
                  <a:lnTo>
                    <a:pt x="307041" y="91638"/>
                  </a:lnTo>
                  <a:lnTo>
                    <a:pt x="327548" y="97129"/>
                  </a:lnTo>
                  <a:lnTo>
                    <a:pt x="345036" y="103588"/>
                  </a:lnTo>
                  <a:lnTo>
                    <a:pt x="366302" y="20575"/>
                  </a:lnTo>
                  <a:lnTo>
                    <a:pt x="348314" y="13309"/>
                  </a:lnTo>
                  <a:lnTo>
                    <a:pt x="322736" y="6686"/>
                  </a:lnTo>
                  <a:lnTo>
                    <a:pt x="290470" y="1864"/>
                  </a:lnTo>
                  <a:lnTo>
                    <a:pt x="252421" y="0"/>
                  </a:lnTo>
                  <a:close/>
                </a:path>
              </a:pathLst>
            </a:custGeom>
            <a:solidFill>
              <a:srgbClr val="000000"/>
            </a:solidFill>
          </p:spPr>
          <p:txBody>
            <a:bodyPr wrap="square" lIns="0" tIns="0" rIns="0" bIns="0" rtlCol="0"/>
            <a:lstStyle/>
            <a:p>
              <a:endParaRPr sz="1092"/>
            </a:p>
          </p:txBody>
        </p:sp>
        <p:pic>
          <p:nvPicPr>
            <p:cNvPr id="15" name="object 6">
              <a:extLst>
                <a:ext uri="{FF2B5EF4-FFF2-40B4-BE49-F238E27FC236}">
                  <a16:creationId xmlns:a16="http://schemas.microsoft.com/office/drawing/2014/main" id="{DAA5A1C9-3FFD-F741-93B2-F1CDA55129CC}"/>
                </a:ext>
              </a:extLst>
            </p:cNvPr>
            <p:cNvPicPr/>
            <p:nvPr/>
          </p:nvPicPr>
          <p:blipFill>
            <a:blip r:embed="rId2" cstate="email">
              <a:extLst>
                <a:ext uri="{28A0092B-C50C-407E-A947-70E740481C1C}">
                  <a14:useLocalDpi xmlns:a14="http://schemas.microsoft.com/office/drawing/2010/main"/>
                </a:ext>
              </a:extLst>
            </a:blip>
            <a:stretch>
              <a:fillRect/>
            </a:stretch>
          </p:blipFill>
          <p:spPr>
            <a:xfrm>
              <a:off x="3157442" y="10117702"/>
              <a:ext cx="112300" cy="112268"/>
            </a:xfrm>
            <a:prstGeom prst="rect">
              <a:avLst/>
            </a:prstGeom>
          </p:spPr>
        </p:pic>
      </p:grpSp>
      <p:sp>
        <p:nvSpPr>
          <p:cNvPr id="16" name="object 7">
            <a:extLst>
              <a:ext uri="{FF2B5EF4-FFF2-40B4-BE49-F238E27FC236}">
                <a16:creationId xmlns:a16="http://schemas.microsoft.com/office/drawing/2014/main" id="{2AF2BE2F-4D9A-CF4D-AF78-BAD6CC1B2837}"/>
              </a:ext>
            </a:extLst>
          </p:cNvPr>
          <p:cNvSpPr/>
          <p:nvPr userDrawn="1"/>
        </p:nvSpPr>
        <p:spPr>
          <a:xfrm>
            <a:off x="10819314" y="397869"/>
            <a:ext cx="1360529" cy="643058"/>
          </a:xfrm>
          <a:custGeom>
            <a:avLst/>
            <a:gdLst/>
            <a:ahLst/>
            <a:cxnLst/>
            <a:rect l="l" t="t" r="r" b="b"/>
            <a:pathLst>
              <a:path w="2243455" h="1060450">
                <a:moveTo>
                  <a:pt x="2243429" y="0"/>
                </a:moveTo>
                <a:lnTo>
                  <a:pt x="0" y="0"/>
                </a:lnTo>
                <a:lnTo>
                  <a:pt x="0" y="1059999"/>
                </a:lnTo>
                <a:lnTo>
                  <a:pt x="2243429" y="1059999"/>
                </a:lnTo>
                <a:lnTo>
                  <a:pt x="2243429" y="0"/>
                </a:lnTo>
                <a:close/>
              </a:path>
            </a:pathLst>
          </a:custGeom>
          <a:solidFill>
            <a:srgbClr val="257CE1"/>
          </a:solidFill>
        </p:spPr>
        <p:txBody>
          <a:bodyPr wrap="square" lIns="0" tIns="0" rIns="0" bIns="0" rtlCol="0"/>
          <a:lstStyle/>
          <a:p>
            <a:endParaRPr sz="1092"/>
          </a:p>
        </p:txBody>
      </p:sp>
      <p:sp>
        <p:nvSpPr>
          <p:cNvPr id="18" name="Marcador de texto 17">
            <a:extLst>
              <a:ext uri="{FF2B5EF4-FFF2-40B4-BE49-F238E27FC236}">
                <a16:creationId xmlns:a16="http://schemas.microsoft.com/office/drawing/2014/main" id="{E6AC5AA0-C4FD-A742-898F-2F81DD6B4DF8}"/>
              </a:ext>
            </a:extLst>
          </p:cNvPr>
          <p:cNvSpPr>
            <a:spLocks noGrp="1"/>
          </p:cNvSpPr>
          <p:nvPr>
            <p:ph type="body" sz="quarter" idx="10"/>
          </p:nvPr>
        </p:nvSpPr>
        <p:spPr>
          <a:xfrm>
            <a:off x="441022" y="458108"/>
            <a:ext cx="10183655" cy="447927"/>
          </a:xfrm>
        </p:spPr>
        <p:txBody>
          <a:bodyPr/>
          <a:lstStyle>
            <a:lvl1pPr algn="r">
              <a:defRPr sz="2911" b="1">
                <a:latin typeface="Arial" panose="020B0604020202020204" pitchFamily="34" charset="0"/>
                <a:cs typeface="Arial" panose="020B0604020202020204" pitchFamily="34" charset="0"/>
              </a:defRPr>
            </a:lvl1pPr>
          </a:lstStyle>
          <a:p>
            <a:r>
              <a:rPr lang="es-ES" dirty="0"/>
              <a:t>Editar los estilos de texto del patrón</a:t>
            </a:r>
            <a:endParaRPr lang="es-CL" dirty="0"/>
          </a:p>
        </p:txBody>
      </p:sp>
    </p:spTree>
    <p:extLst>
      <p:ext uri="{BB962C8B-B14F-4D97-AF65-F5344CB8AC3E}">
        <p14:creationId xmlns:p14="http://schemas.microsoft.com/office/powerpoint/2010/main" val="307986414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20_Blank">
    <p:spTree>
      <p:nvGrpSpPr>
        <p:cNvPr id="1" name=""/>
        <p:cNvGrpSpPr/>
        <p:nvPr/>
      </p:nvGrpSpPr>
      <p:grpSpPr>
        <a:xfrm>
          <a:off x="0" y="0"/>
          <a:ext cx="0" cy="0"/>
          <a:chOff x="0" y="0"/>
          <a:chExt cx="0" cy="0"/>
        </a:xfrm>
      </p:grpSpPr>
      <p:sp>
        <p:nvSpPr>
          <p:cNvPr id="11" name="object 2">
            <a:extLst>
              <a:ext uri="{FF2B5EF4-FFF2-40B4-BE49-F238E27FC236}">
                <a16:creationId xmlns:a16="http://schemas.microsoft.com/office/drawing/2014/main" id="{248CA032-B7CF-AC47-80C3-3DC0FECADE87}"/>
              </a:ext>
            </a:extLst>
          </p:cNvPr>
          <p:cNvSpPr/>
          <p:nvPr userDrawn="1"/>
        </p:nvSpPr>
        <p:spPr>
          <a:xfrm>
            <a:off x="441022" y="6186690"/>
            <a:ext cx="955797" cy="309977"/>
          </a:xfrm>
          <a:custGeom>
            <a:avLst/>
            <a:gdLst/>
            <a:ahLst/>
            <a:cxnLst/>
            <a:rect l="l" t="t" r="r" b="b"/>
            <a:pathLst>
              <a:path w="1576070" h="511175">
                <a:moveTo>
                  <a:pt x="441172" y="241312"/>
                </a:moveTo>
                <a:lnTo>
                  <a:pt x="435267" y="179641"/>
                </a:lnTo>
                <a:lnTo>
                  <a:pt x="418414" y="127673"/>
                </a:lnTo>
                <a:lnTo>
                  <a:pt x="392747" y="86601"/>
                </a:lnTo>
                <a:lnTo>
                  <a:pt x="391845" y="85153"/>
                </a:lnTo>
                <a:lnTo>
                  <a:pt x="356819" y="51803"/>
                </a:lnTo>
                <a:lnTo>
                  <a:pt x="322008" y="30734"/>
                </a:lnTo>
                <a:lnTo>
                  <a:pt x="322008" y="245008"/>
                </a:lnTo>
                <a:lnTo>
                  <a:pt x="316547" y="299389"/>
                </a:lnTo>
                <a:lnTo>
                  <a:pt x="300736" y="343433"/>
                </a:lnTo>
                <a:lnTo>
                  <a:pt x="275463" y="377329"/>
                </a:lnTo>
                <a:lnTo>
                  <a:pt x="241617" y="401231"/>
                </a:lnTo>
                <a:lnTo>
                  <a:pt x="200088" y="415315"/>
                </a:lnTo>
                <a:lnTo>
                  <a:pt x="151752" y="419722"/>
                </a:lnTo>
                <a:lnTo>
                  <a:pt x="141351" y="419684"/>
                </a:lnTo>
                <a:lnTo>
                  <a:pt x="130746" y="419442"/>
                </a:lnTo>
                <a:lnTo>
                  <a:pt x="120827" y="418769"/>
                </a:lnTo>
                <a:lnTo>
                  <a:pt x="112496" y="417474"/>
                </a:lnTo>
                <a:lnTo>
                  <a:pt x="112496" y="91033"/>
                </a:lnTo>
                <a:lnTo>
                  <a:pt x="121119" y="89408"/>
                </a:lnTo>
                <a:lnTo>
                  <a:pt x="132499" y="87985"/>
                </a:lnTo>
                <a:lnTo>
                  <a:pt x="146659" y="86982"/>
                </a:lnTo>
                <a:lnTo>
                  <a:pt x="163601" y="86601"/>
                </a:lnTo>
                <a:lnTo>
                  <a:pt x="209257" y="90881"/>
                </a:lnTo>
                <a:lnTo>
                  <a:pt x="248094" y="103809"/>
                </a:lnTo>
                <a:lnTo>
                  <a:pt x="279450" y="125552"/>
                </a:lnTo>
                <a:lnTo>
                  <a:pt x="302653" y="156235"/>
                </a:lnTo>
                <a:lnTo>
                  <a:pt x="317055" y="196011"/>
                </a:lnTo>
                <a:lnTo>
                  <a:pt x="322008" y="245008"/>
                </a:lnTo>
                <a:lnTo>
                  <a:pt x="322008" y="30734"/>
                </a:lnTo>
                <a:lnTo>
                  <a:pt x="318211" y="28422"/>
                </a:lnTo>
                <a:lnTo>
                  <a:pt x="272313" y="12306"/>
                </a:lnTo>
                <a:lnTo>
                  <a:pt x="217411" y="2997"/>
                </a:lnTo>
                <a:lnTo>
                  <a:pt x="151752" y="0"/>
                </a:lnTo>
                <a:lnTo>
                  <a:pt x="110134" y="685"/>
                </a:lnTo>
                <a:lnTo>
                  <a:pt x="70319" y="2768"/>
                </a:lnTo>
                <a:lnTo>
                  <a:pt x="33286" y="6235"/>
                </a:lnTo>
                <a:lnTo>
                  <a:pt x="0" y="11099"/>
                </a:lnTo>
                <a:lnTo>
                  <a:pt x="0" y="500392"/>
                </a:lnTo>
                <a:lnTo>
                  <a:pt x="23342" y="503123"/>
                </a:lnTo>
                <a:lnTo>
                  <a:pt x="52374" y="505485"/>
                </a:lnTo>
                <a:lnTo>
                  <a:pt x="87236" y="507161"/>
                </a:lnTo>
                <a:lnTo>
                  <a:pt x="128054" y="507796"/>
                </a:lnTo>
                <a:lnTo>
                  <a:pt x="184556" y="505294"/>
                </a:lnTo>
                <a:lnTo>
                  <a:pt x="236435" y="497713"/>
                </a:lnTo>
                <a:lnTo>
                  <a:pt x="283171" y="484936"/>
                </a:lnTo>
                <a:lnTo>
                  <a:pt x="324205" y="466864"/>
                </a:lnTo>
                <a:lnTo>
                  <a:pt x="359029" y="443407"/>
                </a:lnTo>
                <a:lnTo>
                  <a:pt x="382054" y="419722"/>
                </a:lnTo>
                <a:lnTo>
                  <a:pt x="385749" y="415925"/>
                </a:lnTo>
                <a:lnTo>
                  <a:pt x="408393" y="382181"/>
                </a:lnTo>
                <a:lnTo>
                  <a:pt x="425894" y="341972"/>
                </a:lnTo>
                <a:lnTo>
                  <a:pt x="437172" y="295097"/>
                </a:lnTo>
                <a:lnTo>
                  <a:pt x="441172" y="241312"/>
                </a:lnTo>
                <a:close/>
              </a:path>
              <a:path w="1576070" h="511175">
                <a:moveTo>
                  <a:pt x="827582" y="502602"/>
                </a:moveTo>
                <a:lnTo>
                  <a:pt x="826503" y="478307"/>
                </a:lnTo>
                <a:lnTo>
                  <a:pt x="825550" y="450888"/>
                </a:lnTo>
                <a:lnTo>
                  <a:pt x="824865" y="420268"/>
                </a:lnTo>
                <a:lnTo>
                  <a:pt x="824611" y="386397"/>
                </a:lnTo>
                <a:lnTo>
                  <a:pt x="824611" y="140639"/>
                </a:lnTo>
                <a:lnTo>
                  <a:pt x="712089" y="140639"/>
                </a:lnTo>
                <a:lnTo>
                  <a:pt x="712089" y="365671"/>
                </a:lnTo>
                <a:lnTo>
                  <a:pt x="710641" y="373811"/>
                </a:lnTo>
                <a:lnTo>
                  <a:pt x="688695" y="406768"/>
                </a:lnTo>
                <a:lnTo>
                  <a:pt x="651395" y="419722"/>
                </a:lnTo>
                <a:lnTo>
                  <a:pt x="625627" y="413918"/>
                </a:lnTo>
                <a:lnTo>
                  <a:pt x="607910" y="397230"/>
                </a:lnTo>
                <a:lnTo>
                  <a:pt x="597687" y="370674"/>
                </a:lnTo>
                <a:lnTo>
                  <a:pt x="594398" y="335330"/>
                </a:lnTo>
                <a:lnTo>
                  <a:pt x="594398" y="140639"/>
                </a:lnTo>
                <a:lnTo>
                  <a:pt x="481888" y="140639"/>
                </a:lnTo>
                <a:lnTo>
                  <a:pt x="481888" y="353072"/>
                </a:lnTo>
                <a:lnTo>
                  <a:pt x="488022" y="412394"/>
                </a:lnTo>
                <a:lnTo>
                  <a:pt x="505383" y="456869"/>
                </a:lnTo>
                <a:lnTo>
                  <a:pt x="532409" y="487451"/>
                </a:lnTo>
                <a:lnTo>
                  <a:pt x="567537" y="505091"/>
                </a:lnTo>
                <a:lnTo>
                  <a:pt x="609206" y="510768"/>
                </a:lnTo>
                <a:lnTo>
                  <a:pt x="652399" y="504634"/>
                </a:lnTo>
                <a:lnTo>
                  <a:pt x="684987" y="489483"/>
                </a:lnTo>
                <a:lnTo>
                  <a:pt x="707986" y="470154"/>
                </a:lnTo>
                <a:lnTo>
                  <a:pt x="722452" y="451535"/>
                </a:lnTo>
                <a:lnTo>
                  <a:pt x="724674" y="451535"/>
                </a:lnTo>
                <a:lnTo>
                  <a:pt x="729869" y="502602"/>
                </a:lnTo>
                <a:lnTo>
                  <a:pt x="827582" y="502602"/>
                </a:lnTo>
                <a:close/>
              </a:path>
              <a:path w="1576070" h="511175">
                <a:moveTo>
                  <a:pt x="1244155" y="318274"/>
                </a:moveTo>
                <a:lnTo>
                  <a:pt x="1238161" y="266484"/>
                </a:lnTo>
                <a:lnTo>
                  <a:pt x="1220889" y="221424"/>
                </a:lnTo>
                <a:lnTo>
                  <a:pt x="1193355" y="184315"/>
                </a:lnTo>
                <a:lnTo>
                  <a:pt x="1156652" y="156324"/>
                </a:lnTo>
                <a:lnTo>
                  <a:pt x="1127175" y="144729"/>
                </a:lnTo>
                <a:lnTo>
                  <a:pt x="1127175" y="321259"/>
                </a:lnTo>
                <a:lnTo>
                  <a:pt x="1122210" y="365747"/>
                </a:lnTo>
                <a:lnTo>
                  <a:pt x="1107948" y="400088"/>
                </a:lnTo>
                <a:lnTo>
                  <a:pt x="1085354" y="422224"/>
                </a:lnTo>
                <a:lnTo>
                  <a:pt x="1055395" y="430072"/>
                </a:lnTo>
                <a:lnTo>
                  <a:pt x="1054658" y="430072"/>
                </a:lnTo>
                <a:lnTo>
                  <a:pt x="1023213" y="421817"/>
                </a:lnTo>
                <a:lnTo>
                  <a:pt x="1000252" y="399072"/>
                </a:lnTo>
                <a:lnTo>
                  <a:pt x="986155" y="364807"/>
                </a:lnTo>
                <a:lnTo>
                  <a:pt x="981367" y="322008"/>
                </a:lnTo>
                <a:lnTo>
                  <a:pt x="985443" y="282206"/>
                </a:lnTo>
                <a:lnTo>
                  <a:pt x="998397" y="247332"/>
                </a:lnTo>
                <a:lnTo>
                  <a:pt x="1021359" y="222580"/>
                </a:lnTo>
                <a:lnTo>
                  <a:pt x="1055395" y="213169"/>
                </a:lnTo>
                <a:lnTo>
                  <a:pt x="1088174" y="222580"/>
                </a:lnTo>
                <a:lnTo>
                  <a:pt x="1110449" y="247230"/>
                </a:lnTo>
                <a:lnTo>
                  <a:pt x="1123149" y="281889"/>
                </a:lnTo>
                <a:lnTo>
                  <a:pt x="1127175" y="321259"/>
                </a:lnTo>
                <a:lnTo>
                  <a:pt x="1127175" y="144729"/>
                </a:lnTo>
                <a:lnTo>
                  <a:pt x="1111783" y="138658"/>
                </a:lnTo>
                <a:lnTo>
                  <a:pt x="1059827" y="132511"/>
                </a:lnTo>
                <a:lnTo>
                  <a:pt x="1012253" y="136982"/>
                </a:lnTo>
                <a:lnTo>
                  <a:pt x="970229" y="150050"/>
                </a:lnTo>
                <a:lnTo>
                  <a:pt x="934402" y="171119"/>
                </a:lnTo>
                <a:lnTo>
                  <a:pt x="905408" y="199644"/>
                </a:lnTo>
                <a:lnTo>
                  <a:pt x="883894" y="235051"/>
                </a:lnTo>
                <a:lnTo>
                  <a:pt x="870508" y="276745"/>
                </a:lnTo>
                <a:lnTo>
                  <a:pt x="865911" y="324192"/>
                </a:lnTo>
                <a:lnTo>
                  <a:pt x="872426" y="378625"/>
                </a:lnTo>
                <a:lnTo>
                  <a:pt x="890930" y="424548"/>
                </a:lnTo>
                <a:lnTo>
                  <a:pt x="919848" y="461340"/>
                </a:lnTo>
                <a:lnTo>
                  <a:pt x="957580" y="488378"/>
                </a:lnTo>
                <a:lnTo>
                  <a:pt x="1002538" y="505066"/>
                </a:lnTo>
                <a:lnTo>
                  <a:pt x="1053160" y="510755"/>
                </a:lnTo>
                <a:lnTo>
                  <a:pt x="1053909" y="510755"/>
                </a:lnTo>
                <a:lnTo>
                  <a:pt x="1094740" y="507009"/>
                </a:lnTo>
                <a:lnTo>
                  <a:pt x="1133703" y="495655"/>
                </a:lnTo>
                <a:lnTo>
                  <a:pt x="1169187" y="476491"/>
                </a:lnTo>
                <a:lnTo>
                  <a:pt x="1199578" y="449364"/>
                </a:lnTo>
                <a:lnTo>
                  <a:pt x="1223276" y="414070"/>
                </a:lnTo>
                <a:lnTo>
                  <a:pt x="1238669" y="370433"/>
                </a:lnTo>
                <a:lnTo>
                  <a:pt x="1244155" y="318274"/>
                </a:lnTo>
                <a:close/>
              </a:path>
              <a:path w="1576070" h="511175">
                <a:moveTo>
                  <a:pt x="1575854" y="146558"/>
                </a:moveTo>
                <a:lnTo>
                  <a:pt x="1556600" y="140614"/>
                </a:lnTo>
                <a:lnTo>
                  <a:pt x="1535125" y="136194"/>
                </a:lnTo>
                <a:lnTo>
                  <a:pt x="1512557" y="133451"/>
                </a:lnTo>
                <a:lnTo>
                  <a:pt x="1489964" y="132499"/>
                </a:lnTo>
                <a:lnTo>
                  <a:pt x="1436077" y="137604"/>
                </a:lnTo>
                <a:lnTo>
                  <a:pt x="1389964" y="152133"/>
                </a:lnTo>
                <a:lnTo>
                  <a:pt x="1351838" y="174917"/>
                </a:lnTo>
                <a:lnTo>
                  <a:pt x="1321866" y="204762"/>
                </a:lnTo>
                <a:lnTo>
                  <a:pt x="1300238" y="240499"/>
                </a:lnTo>
                <a:lnTo>
                  <a:pt x="1287132" y="280949"/>
                </a:lnTo>
                <a:lnTo>
                  <a:pt x="1282712" y="324942"/>
                </a:lnTo>
                <a:lnTo>
                  <a:pt x="1287195" y="371144"/>
                </a:lnTo>
                <a:lnTo>
                  <a:pt x="1300264" y="411645"/>
                </a:lnTo>
                <a:lnTo>
                  <a:pt x="1321346" y="445947"/>
                </a:lnTo>
                <a:lnTo>
                  <a:pt x="1349870" y="473532"/>
                </a:lnTo>
                <a:lnTo>
                  <a:pt x="1385277" y="493864"/>
                </a:lnTo>
                <a:lnTo>
                  <a:pt x="1426984" y="506450"/>
                </a:lnTo>
                <a:lnTo>
                  <a:pt x="1474431" y="510755"/>
                </a:lnTo>
                <a:lnTo>
                  <a:pt x="1505470" y="509460"/>
                </a:lnTo>
                <a:lnTo>
                  <a:pt x="1556994" y="500468"/>
                </a:lnTo>
                <a:lnTo>
                  <a:pt x="1561782" y="410832"/>
                </a:lnTo>
                <a:lnTo>
                  <a:pt x="1548282" y="415810"/>
                </a:lnTo>
                <a:lnTo>
                  <a:pt x="1533194" y="419531"/>
                </a:lnTo>
                <a:lnTo>
                  <a:pt x="1516278" y="421868"/>
                </a:lnTo>
                <a:lnTo>
                  <a:pt x="1497355" y="422681"/>
                </a:lnTo>
                <a:lnTo>
                  <a:pt x="1458760" y="416090"/>
                </a:lnTo>
                <a:lnTo>
                  <a:pt x="1427226" y="396582"/>
                </a:lnTo>
                <a:lnTo>
                  <a:pt x="1405966" y="364591"/>
                </a:lnTo>
                <a:lnTo>
                  <a:pt x="1398155" y="320522"/>
                </a:lnTo>
                <a:lnTo>
                  <a:pt x="1404683" y="279692"/>
                </a:lnTo>
                <a:lnTo>
                  <a:pt x="1424178" y="247599"/>
                </a:lnTo>
                <a:lnTo>
                  <a:pt x="1454924" y="226606"/>
                </a:lnTo>
                <a:lnTo>
                  <a:pt x="1495171" y="219087"/>
                </a:lnTo>
                <a:lnTo>
                  <a:pt x="1515630" y="219989"/>
                </a:lnTo>
                <a:lnTo>
                  <a:pt x="1532737" y="222427"/>
                </a:lnTo>
                <a:lnTo>
                  <a:pt x="1546796" y="225971"/>
                </a:lnTo>
                <a:lnTo>
                  <a:pt x="1558086" y="230212"/>
                </a:lnTo>
                <a:lnTo>
                  <a:pt x="1575854" y="146558"/>
                </a:lnTo>
                <a:close/>
              </a:path>
            </a:pathLst>
          </a:custGeom>
          <a:solidFill>
            <a:srgbClr val="000000"/>
          </a:solidFill>
        </p:spPr>
        <p:txBody>
          <a:bodyPr wrap="square" lIns="0" tIns="0" rIns="0" bIns="0" rtlCol="0"/>
          <a:lstStyle/>
          <a:p>
            <a:endParaRPr sz="1092"/>
          </a:p>
        </p:txBody>
      </p:sp>
      <p:sp>
        <p:nvSpPr>
          <p:cNvPr id="12" name="object 3">
            <a:extLst>
              <a:ext uri="{FF2B5EF4-FFF2-40B4-BE49-F238E27FC236}">
                <a16:creationId xmlns:a16="http://schemas.microsoft.com/office/drawing/2014/main" id="{AB72D184-1BCC-8E4D-AB97-E7C9B55D20C7}"/>
              </a:ext>
            </a:extLst>
          </p:cNvPr>
          <p:cNvSpPr/>
          <p:nvPr userDrawn="1"/>
        </p:nvSpPr>
        <p:spPr>
          <a:xfrm>
            <a:off x="1462952" y="6212763"/>
            <a:ext cx="229515" cy="284948"/>
          </a:xfrm>
          <a:custGeom>
            <a:avLst/>
            <a:gdLst/>
            <a:ahLst/>
            <a:cxnLst/>
            <a:rect l="l" t="t" r="r" b="b"/>
            <a:pathLst>
              <a:path w="378460" h="469900">
                <a:moveTo>
                  <a:pt x="377967" y="0"/>
                </a:moveTo>
                <a:lnTo>
                  <a:pt x="273688" y="0"/>
                </a:lnTo>
                <a:lnTo>
                  <a:pt x="273688" y="266117"/>
                </a:lnTo>
                <a:lnTo>
                  <a:pt x="268116" y="319317"/>
                </a:lnTo>
                <a:lnTo>
                  <a:pt x="251744" y="356757"/>
                </a:lnTo>
                <a:lnTo>
                  <a:pt x="225083" y="378889"/>
                </a:lnTo>
                <a:lnTo>
                  <a:pt x="188643" y="386166"/>
                </a:lnTo>
                <a:lnTo>
                  <a:pt x="152992" y="378600"/>
                </a:lnTo>
                <a:lnTo>
                  <a:pt x="126738" y="355987"/>
                </a:lnTo>
                <a:lnTo>
                  <a:pt x="110518" y="318451"/>
                </a:lnTo>
                <a:lnTo>
                  <a:pt x="104970" y="266117"/>
                </a:lnTo>
                <a:lnTo>
                  <a:pt x="104970" y="0"/>
                </a:lnTo>
                <a:lnTo>
                  <a:pt x="0" y="0"/>
                </a:lnTo>
                <a:lnTo>
                  <a:pt x="0" y="257897"/>
                </a:lnTo>
                <a:lnTo>
                  <a:pt x="4140" y="316080"/>
                </a:lnTo>
                <a:lnTo>
                  <a:pt x="16320" y="364420"/>
                </a:lnTo>
                <a:lnTo>
                  <a:pt x="36180" y="403244"/>
                </a:lnTo>
                <a:lnTo>
                  <a:pt x="63360" y="432875"/>
                </a:lnTo>
                <a:lnTo>
                  <a:pt x="97498" y="453638"/>
                </a:lnTo>
                <a:lnTo>
                  <a:pt x="138234" y="465858"/>
                </a:lnTo>
                <a:lnTo>
                  <a:pt x="185209" y="469860"/>
                </a:lnTo>
                <a:lnTo>
                  <a:pt x="233897" y="465682"/>
                </a:lnTo>
                <a:lnTo>
                  <a:pt x="276216" y="453068"/>
                </a:lnTo>
                <a:lnTo>
                  <a:pt x="311756" y="431899"/>
                </a:lnTo>
                <a:lnTo>
                  <a:pt x="340111" y="402056"/>
                </a:lnTo>
                <a:lnTo>
                  <a:pt x="360870" y="363417"/>
                </a:lnTo>
                <a:lnTo>
                  <a:pt x="373625" y="315865"/>
                </a:lnTo>
                <a:lnTo>
                  <a:pt x="377967" y="259280"/>
                </a:lnTo>
                <a:lnTo>
                  <a:pt x="377967" y="0"/>
                </a:lnTo>
                <a:close/>
              </a:path>
            </a:pathLst>
          </a:custGeom>
          <a:solidFill>
            <a:srgbClr val="000000"/>
          </a:solidFill>
        </p:spPr>
        <p:txBody>
          <a:bodyPr wrap="square" lIns="0" tIns="0" rIns="0" bIns="0" rtlCol="0"/>
          <a:lstStyle/>
          <a:p>
            <a:endParaRPr sz="1092"/>
          </a:p>
        </p:txBody>
      </p:sp>
      <p:grpSp>
        <p:nvGrpSpPr>
          <p:cNvPr id="13" name="object 4">
            <a:extLst>
              <a:ext uri="{FF2B5EF4-FFF2-40B4-BE49-F238E27FC236}">
                <a16:creationId xmlns:a16="http://schemas.microsoft.com/office/drawing/2014/main" id="{A2800012-DA06-CF45-A47A-D4B30EA37B75}"/>
              </a:ext>
            </a:extLst>
          </p:cNvPr>
          <p:cNvGrpSpPr/>
          <p:nvPr userDrawn="1"/>
        </p:nvGrpSpPr>
        <p:grpSpPr>
          <a:xfrm>
            <a:off x="1723953" y="6135384"/>
            <a:ext cx="259167" cy="362346"/>
            <a:chOff x="2842727" y="10117702"/>
            <a:chExt cx="427355" cy="597535"/>
          </a:xfrm>
        </p:grpSpPr>
        <p:sp>
          <p:nvSpPr>
            <p:cNvPr id="14" name="object 5">
              <a:extLst>
                <a:ext uri="{FF2B5EF4-FFF2-40B4-BE49-F238E27FC236}">
                  <a16:creationId xmlns:a16="http://schemas.microsoft.com/office/drawing/2014/main" id="{039AC548-D805-B546-AF98-3B421C054969}"/>
                </a:ext>
              </a:extLst>
            </p:cNvPr>
            <p:cNvSpPr/>
            <p:nvPr/>
          </p:nvSpPr>
          <p:spPr>
            <a:xfrm>
              <a:off x="2842727" y="10237764"/>
              <a:ext cx="366395" cy="477520"/>
            </a:xfrm>
            <a:custGeom>
              <a:avLst/>
              <a:gdLst/>
              <a:ahLst/>
              <a:cxnLst/>
              <a:rect l="l" t="t" r="r" b="b"/>
              <a:pathLst>
                <a:path w="366394" h="477520">
                  <a:moveTo>
                    <a:pt x="252421" y="0"/>
                  </a:moveTo>
                  <a:lnTo>
                    <a:pt x="206913" y="3226"/>
                  </a:lnTo>
                  <a:lnTo>
                    <a:pt x="164136" y="12810"/>
                  </a:lnTo>
                  <a:lnTo>
                    <a:pt x="124791" y="28603"/>
                  </a:lnTo>
                  <a:lnTo>
                    <a:pt x="89578" y="50459"/>
                  </a:lnTo>
                  <a:lnTo>
                    <a:pt x="59197" y="78232"/>
                  </a:lnTo>
                  <a:lnTo>
                    <a:pt x="34348" y="111776"/>
                  </a:lnTo>
                  <a:lnTo>
                    <a:pt x="15732" y="150943"/>
                  </a:lnTo>
                  <a:lnTo>
                    <a:pt x="4049" y="195587"/>
                  </a:lnTo>
                  <a:lnTo>
                    <a:pt x="0" y="245563"/>
                  </a:lnTo>
                  <a:lnTo>
                    <a:pt x="3849" y="293331"/>
                  </a:lnTo>
                  <a:lnTo>
                    <a:pt x="15359" y="337340"/>
                  </a:lnTo>
                  <a:lnTo>
                    <a:pt x="34475" y="376785"/>
                  </a:lnTo>
                  <a:lnTo>
                    <a:pt x="61138" y="410861"/>
                  </a:lnTo>
                  <a:lnTo>
                    <a:pt x="95292" y="438765"/>
                  </a:lnTo>
                  <a:lnTo>
                    <a:pt x="136882" y="459692"/>
                  </a:lnTo>
                  <a:lnTo>
                    <a:pt x="185849" y="472838"/>
                  </a:lnTo>
                  <a:lnTo>
                    <a:pt x="242139" y="477399"/>
                  </a:lnTo>
                  <a:lnTo>
                    <a:pt x="281711" y="475535"/>
                  </a:lnTo>
                  <a:lnTo>
                    <a:pt x="315367" y="470716"/>
                  </a:lnTo>
                  <a:lnTo>
                    <a:pt x="342072" y="464093"/>
                  </a:lnTo>
                  <a:lnTo>
                    <a:pt x="360795" y="456823"/>
                  </a:lnTo>
                  <a:lnTo>
                    <a:pt x="345036" y="375213"/>
                  </a:lnTo>
                  <a:lnTo>
                    <a:pt x="327174" y="381031"/>
                  </a:lnTo>
                  <a:lnTo>
                    <a:pt x="305583" y="385825"/>
                  </a:lnTo>
                  <a:lnTo>
                    <a:pt x="281936" y="389081"/>
                  </a:lnTo>
                  <a:lnTo>
                    <a:pt x="257908" y="390281"/>
                  </a:lnTo>
                  <a:lnTo>
                    <a:pt x="206680" y="383477"/>
                  </a:lnTo>
                  <a:lnTo>
                    <a:pt x="165463" y="363832"/>
                  </a:lnTo>
                  <a:lnTo>
                    <a:pt x="135046" y="332499"/>
                  </a:lnTo>
                  <a:lnTo>
                    <a:pt x="116217" y="290629"/>
                  </a:lnTo>
                  <a:lnTo>
                    <a:pt x="109766" y="239374"/>
                  </a:lnTo>
                  <a:lnTo>
                    <a:pt x="117134" y="183960"/>
                  </a:lnTo>
                  <a:lnTo>
                    <a:pt x="137767" y="141083"/>
                  </a:lnTo>
                  <a:lnTo>
                    <a:pt x="169464" y="110615"/>
                  </a:lnTo>
                  <a:lnTo>
                    <a:pt x="210018" y="92429"/>
                  </a:lnTo>
                  <a:lnTo>
                    <a:pt x="257227" y="86395"/>
                  </a:lnTo>
                  <a:lnTo>
                    <a:pt x="283580" y="87824"/>
                  </a:lnTo>
                  <a:lnTo>
                    <a:pt x="307041" y="91638"/>
                  </a:lnTo>
                  <a:lnTo>
                    <a:pt x="327548" y="97129"/>
                  </a:lnTo>
                  <a:lnTo>
                    <a:pt x="345036" y="103588"/>
                  </a:lnTo>
                  <a:lnTo>
                    <a:pt x="366302" y="20575"/>
                  </a:lnTo>
                  <a:lnTo>
                    <a:pt x="348314" y="13309"/>
                  </a:lnTo>
                  <a:lnTo>
                    <a:pt x="322736" y="6686"/>
                  </a:lnTo>
                  <a:lnTo>
                    <a:pt x="290470" y="1864"/>
                  </a:lnTo>
                  <a:lnTo>
                    <a:pt x="252421" y="0"/>
                  </a:lnTo>
                  <a:close/>
                </a:path>
              </a:pathLst>
            </a:custGeom>
            <a:solidFill>
              <a:srgbClr val="000000"/>
            </a:solidFill>
          </p:spPr>
          <p:txBody>
            <a:bodyPr wrap="square" lIns="0" tIns="0" rIns="0" bIns="0" rtlCol="0"/>
            <a:lstStyle/>
            <a:p>
              <a:endParaRPr sz="1092"/>
            </a:p>
          </p:txBody>
        </p:sp>
        <p:pic>
          <p:nvPicPr>
            <p:cNvPr id="15" name="object 6">
              <a:extLst>
                <a:ext uri="{FF2B5EF4-FFF2-40B4-BE49-F238E27FC236}">
                  <a16:creationId xmlns:a16="http://schemas.microsoft.com/office/drawing/2014/main" id="{DAA5A1C9-3FFD-F741-93B2-F1CDA55129CC}"/>
                </a:ext>
              </a:extLst>
            </p:cNvPr>
            <p:cNvPicPr/>
            <p:nvPr/>
          </p:nvPicPr>
          <p:blipFill>
            <a:blip r:embed="rId2" cstate="email">
              <a:extLst>
                <a:ext uri="{28A0092B-C50C-407E-A947-70E740481C1C}">
                  <a14:useLocalDpi xmlns:a14="http://schemas.microsoft.com/office/drawing/2010/main"/>
                </a:ext>
              </a:extLst>
            </a:blip>
            <a:stretch>
              <a:fillRect/>
            </a:stretch>
          </p:blipFill>
          <p:spPr>
            <a:xfrm>
              <a:off x="3157442" y="10117702"/>
              <a:ext cx="112300" cy="112268"/>
            </a:xfrm>
            <a:prstGeom prst="rect">
              <a:avLst/>
            </a:prstGeom>
          </p:spPr>
        </p:pic>
      </p:grpSp>
      <p:sp>
        <p:nvSpPr>
          <p:cNvPr id="16" name="object 7">
            <a:extLst>
              <a:ext uri="{FF2B5EF4-FFF2-40B4-BE49-F238E27FC236}">
                <a16:creationId xmlns:a16="http://schemas.microsoft.com/office/drawing/2014/main" id="{2AF2BE2F-4D9A-CF4D-AF78-BAD6CC1B2837}"/>
              </a:ext>
            </a:extLst>
          </p:cNvPr>
          <p:cNvSpPr/>
          <p:nvPr userDrawn="1"/>
        </p:nvSpPr>
        <p:spPr>
          <a:xfrm>
            <a:off x="10819314" y="397869"/>
            <a:ext cx="1360529" cy="643058"/>
          </a:xfrm>
          <a:custGeom>
            <a:avLst/>
            <a:gdLst/>
            <a:ahLst/>
            <a:cxnLst/>
            <a:rect l="l" t="t" r="r" b="b"/>
            <a:pathLst>
              <a:path w="2243455" h="1060450">
                <a:moveTo>
                  <a:pt x="2243429" y="0"/>
                </a:moveTo>
                <a:lnTo>
                  <a:pt x="0" y="0"/>
                </a:lnTo>
                <a:lnTo>
                  <a:pt x="0" y="1059999"/>
                </a:lnTo>
                <a:lnTo>
                  <a:pt x="2243429" y="1059999"/>
                </a:lnTo>
                <a:lnTo>
                  <a:pt x="2243429" y="0"/>
                </a:lnTo>
                <a:close/>
              </a:path>
            </a:pathLst>
          </a:custGeom>
          <a:solidFill>
            <a:srgbClr val="257CE1"/>
          </a:solidFill>
        </p:spPr>
        <p:txBody>
          <a:bodyPr wrap="square" lIns="0" tIns="0" rIns="0" bIns="0" rtlCol="0"/>
          <a:lstStyle/>
          <a:p>
            <a:endParaRPr sz="1092"/>
          </a:p>
        </p:txBody>
      </p:sp>
      <p:sp>
        <p:nvSpPr>
          <p:cNvPr id="18" name="Marcador de texto 17">
            <a:extLst>
              <a:ext uri="{FF2B5EF4-FFF2-40B4-BE49-F238E27FC236}">
                <a16:creationId xmlns:a16="http://schemas.microsoft.com/office/drawing/2014/main" id="{E6AC5AA0-C4FD-A742-898F-2F81DD6B4DF8}"/>
              </a:ext>
            </a:extLst>
          </p:cNvPr>
          <p:cNvSpPr>
            <a:spLocks noGrp="1"/>
          </p:cNvSpPr>
          <p:nvPr>
            <p:ph type="body" sz="quarter" idx="10"/>
          </p:nvPr>
        </p:nvSpPr>
        <p:spPr>
          <a:xfrm>
            <a:off x="441022" y="458108"/>
            <a:ext cx="10183655" cy="447927"/>
          </a:xfrm>
        </p:spPr>
        <p:txBody>
          <a:bodyPr/>
          <a:lstStyle>
            <a:lvl1pPr algn="r">
              <a:defRPr sz="2911" b="1">
                <a:latin typeface="Arial" panose="020B0604020202020204" pitchFamily="34" charset="0"/>
                <a:cs typeface="Arial" panose="020B0604020202020204" pitchFamily="34" charset="0"/>
              </a:defRPr>
            </a:lvl1pPr>
          </a:lstStyle>
          <a:p>
            <a:r>
              <a:rPr lang="es-ES" dirty="0"/>
              <a:t>Editar los estilos de texto del patrón</a:t>
            </a:r>
            <a:endParaRPr lang="es-CL" dirty="0"/>
          </a:p>
        </p:txBody>
      </p:sp>
    </p:spTree>
    <p:extLst>
      <p:ext uri="{BB962C8B-B14F-4D97-AF65-F5344CB8AC3E}">
        <p14:creationId xmlns:p14="http://schemas.microsoft.com/office/powerpoint/2010/main" val="344554983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22_Blank">
    <p:spTree>
      <p:nvGrpSpPr>
        <p:cNvPr id="1" name=""/>
        <p:cNvGrpSpPr/>
        <p:nvPr/>
      </p:nvGrpSpPr>
      <p:grpSpPr>
        <a:xfrm>
          <a:off x="0" y="0"/>
          <a:ext cx="0" cy="0"/>
          <a:chOff x="0" y="0"/>
          <a:chExt cx="0" cy="0"/>
        </a:xfrm>
      </p:grpSpPr>
      <p:sp>
        <p:nvSpPr>
          <p:cNvPr id="11" name="object 2">
            <a:extLst>
              <a:ext uri="{FF2B5EF4-FFF2-40B4-BE49-F238E27FC236}">
                <a16:creationId xmlns:a16="http://schemas.microsoft.com/office/drawing/2014/main" id="{248CA032-B7CF-AC47-80C3-3DC0FECADE87}"/>
              </a:ext>
            </a:extLst>
          </p:cNvPr>
          <p:cNvSpPr/>
          <p:nvPr userDrawn="1"/>
        </p:nvSpPr>
        <p:spPr>
          <a:xfrm>
            <a:off x="441022" y="6186690"/>
            <a:ext cx="955797" cy="309977"/>
          </a:xfrm>
          <a:custGeom>
            <a:avLst/>
            <a:gdLst/>
            <a:ahLst/>
            <a:cxnLst/>
            <a:rect l="l" t="t" r="r" b="b"/>
            <a:pathLst>
              <a:path w="1576070" h="511175">
                <a:moveTo>
                  <a:pt x="441172" y="241312"/>
                </a:moveTo>
                <a:lnTo>
                  <a:pt x="435267" y="179641"/>
                </a:lnTo>
                <a:lnTo>
                  <a:pt x="418414" y="127673"/>
                </a:lnTo>
                <a:lnTo>
                  <a:pt x="392747" y="86601"/>
                </a:lnTo>
                <a:lnTo>
                  <a:pt x="391845" y="85153"/>
                </a:lnTo>
                <a:lnTo>
                  <a:pt x="356819" y="51803"/>
                </a:lnTo>
                <a:lnTo>
                  <a:pt x="322008" y="30734"/>
                </a:lnTo>
                <a:lnTo>
                  <a:pt x="322008" y="245008"/>
                </a:lnTo>
                <a:lnTo>
                  <a:pt x="316547" y="299389"/>
                </a:lnTo>
                <a:lnTo>
                  <a:pt x="300736" y="343433"/>
                </a:lnTo>
                <a:lnTo>
                  <a:pt x="275463" y="377329"/>
                </a:lnTo>
                <a:lnTo>
                  <a:pt x="241617" y="401231"/>
                </a:lnTo>
                <a:lnTo>
                  <a:pt x="200088" y="415315"/>
                </a:lnTo>
                <a:lnTo>
                  <a:pt x="151752" y="419722"/>
                </a:lnTo>
                <a:lnTo>
                  <a:pt x="141351" y="419684"/>
                </a:lnTo>
                <a:lnTo>
                  <a:pt x="130746" y="419442"/>
                </a:lnTo>
                <a:lnTo>
                  <a:pt x="120827" y="418769"/>
                </a:lnTo>
                <a:lnTo>
                  <a:pt x="112496" y="417474"/>
                </a:lnTo>
                <a:lnTo>
                  <a:pt x="112496" y="91033"/>
                </a:lnTo>
                <a:lnTo>
                  <a:pt x="121119" y="89408"/>
                </a:lnTo>
                <a:lnTo>
                  <a:pt x="132499" y="87985"/>
                </a:lnTo>
                <a:lnTo>
                  <a:pt x="146659" y="86982"/>
                </a:lnTo>
                <a:lnTo>
                  <a:pt x="163601" y="86601"/>
                </a:lnTo>
                <a:lnTo>
                  <a:pt x="209257" y="90881"/>
                </a:lnTo>
                <a:lnTo>
                  <a:pt x="248094" y="103809"/>
                </a:lnTo>
                <a:lnTo>
                  <a:pt x="279450" y="125552"/>
                </a:lnTo>
                <a:lnTo>
                  <a:pt x="302653" y="156235"/>
                </a:lnTo>
                <a:lnTo>
                  <a:pt x="317055" y="196011"/>
                </a:lnTo>
                <a:lnTo>
                  <a:pt x="322008" y="245008"/>
                </a:lnTo>
                <a:lnTo>
                  <a:pt x="322008" y="30734"/>
                </a:lnTo>
                <a:lnTo>
                  <a:pt x="318211" y="28422"/>
                </a:lnTo>
                <a:lnTo>
                  <a:pt x="272313" y="12306"/>
                </a:lnTo>
                <a:lnTo>
                  <a:pt x="217411" y="2997"/>
                </a:lnTo>
                <a:lnTo>
                  <a:pt x="151752" y="0"/>
                </a:lnTo>
                <a:lnTo>
                  <a:pt x="110134" y="685"/>
                </a:lnTo>
                <a:lnTo>
                  <a:pt x="70319" y="2768"/>
                </a:lnTo>
                <a:lnTo>
                  <a:pt x="33286" y="6235"/>
                </a:lnTo>
                <a:lnTo>
                  <a:pt x="0" y="11099"/>
                </a:lnTo>
                <a:lnTo>
                  <a:pt x="0" y="500392"/>
                </a:lnTo>
                <a:lnTo>
                  <a:pt x="23342" y="503123"/>
                </a:lnTo>
                <a:lnTo>
                  <a:pt x="52374" y="505485"/>
                </a:lnTo>
                <a:lnTo>
                  <a:pt x="87236" y="507161"/>
                </a:lnTo>
                <a:lnTo>
                  <a:pt x="128054" y="507796"/>
                </a:lnTo>
                <a:lnTo>
                  <a:pt x="184556" y="505294"/>
                </a:lnTo>
                <a:lnTo>
                  <a:pt x="236435" y="497713"/>
                </a:lnTo>
                <a:lnTo>
                  <a:pt x="283171" y="484936"/>
                </a:lnTo>
                <a:lnTo>
                  <a:pt x="324205" y="466864"/>
                </a:lnTo>
                <a:lnTo>
                  <a:pt x="359029" y="443407"/>
                </a:lnTo>
                <a:lnTo>
                  <a:pt x="382054" y="419722"/>
                </a:lnTo>
                <a:lnTo>
                  <a:pt x="385749" y="415925"/>
                </a:lnTo>
                <a:lnTo>
                  <a:pt x="408393" y="382181"/>
                </a:lnTo>
                <a:lnTo>
                  <a:pt x="425894" y="341972"/>
                </a:lnTo>
                <a:lnTo>
                  <a:pt x="437172" y="295097"/>
                </a:lnTo>
                <a:lnTo>
                  <a:pt x="441172" y="241312"/>
                </a:lnTo>
                <a:close/>
              </a:path>
              <a:path w="1576070" h="511175">
                <a:moveTo>
                  <a:pt x="827582" y="502602"/>
                </a:moveTo>
                <a:lnTo>
                  <a:pt x="826503" y="478307"/>
                </a:lnTo>
                <a:lnTo>
                  <a:pt x="825550" y="450888"/>
                </a:lnTo>
                <a:lnTo>
                  <a:pt x="824865" y="420268"/>
                </a:lnTo>
                <a:lnTo>
                  <a:pt x="824611" y="386397"/>
                </a:lnTo>
                <a:lnTo>
                  <a:pt x="824611" y="140639"/>
                </a:lnTo>
                <a:lnTo>
                  <a:pt x="712089" y="140639"/>
                </a:lnTo>
                <a:lnTo>
                  <a:pt x="712089" y="365671"/>
                </a:lnTo>
                <a:lnTo>
                  <a:pt x="710641" y="373811"/>
                </a:lnTo>
                <a:lnTo>
                  <a:pt x="688695" y="406768"/>
                </a:lnTo>
                <a:lnTo>
                  <a:pt x="651395" y="419722"/>
                </a:lnTo>
                <a:lnTo>
                  <a:pt x="625627" y="413918"/>
                </a:lnTo>
                <a:lnTo>
                  <a:pt x="607910" y="397230"/>
                </a:lnTo>
                <a:lnTo>
                  <a:pt x="597687" y="370674"/>
                </a:lnTo>
                <a:lnTo>
                  <a:pt x="594398" y="335330"/>
                </a:lnTo>
                <a:lnTo>
                  <a:pt x="594398" y="140639"/>
                </a:lnTo>
                <a:lnTo>
                  <a:pt x="481888" y="140639"/>
                </a:lnTo>
                <a:lnTo>
                  <a:pt x="481888" y="353072"/>
                </a:lnTo>
                <a:lnTo>
                  <a:pt x="488022" y="412394"/>
                </a:lnTo>
                <a:lnTo>
                  <a:pt x="505383" y="456869"/>
                </a:lnTo>
                <a:lnTo>
                  <a:pt x="532409" y="487451"/>
                </a:lnTo>
                <a:lnTo>
                  <a:pt x="567537" y="505091"/>
                </a:lnTo>
                <a:lnTo>
                  <a:pt x="609206" y="510768"/>
                </a:lnTo>
                <a:lnTo>
                  <a:pt x="652399" y="504634"/>
                </a:lnTo>
                <a:lnTo>
                  <a:pt x="684987" y="489483"/>
                </a:lnTo>
                <a:lnTo>
                  <a:pt x="707986" y="470154"/>
                </a:lnTo>
                <a:lnTo>
                  <a:pt x="722452" y="451535"/>
                </a:lnTo>
                <a:lnTo>
                  <a:pt x="724674" y="451535"/>
                </a:lnTo>
                <a:lnTo>
                  <a:pt x="729869" y="502602"/>
                </a:lnTo>
                <a:lnTo>
                  <a:pt x="827582" y="502602"/>
                </a:lnTo>
                <a:close/>
              </a:path>
              <a:path w="1576070" h="511175">
                <a:moveTo>
                  <a:pt x="1244155" y="318274"/>
                </a:moveTo>
                <a:lnTo>
                  <a:pt x="1238161" y="266484"/>
                </a:lnTo>
                <a:lnTo>
                  <a:pt x="1220889" y="221424"/>
                </a:lnTo>
                <a:lnTo>
                  <a:pt x="1193355" y="184315"/>
                </a:lnTo>
                <a:lnTo>
                  <a:pt x="1156652" y="156324"/>
                </a:lnTo>
                <a:lnTo>
                  <a:pt x="1127175" y="144729"/>
                </a:lnTo>
                <a:lnTo>
                  <a:pt x="1127175" y="321259"/>
                </a:lnTo>
                <a:lnTo>
                  <a:pt x="1122210" y="365747"/>
                </a:lnTo>
                <a:lnTo>
                  <a:pt x="1107948" y="400088"/>
                </a:lnTo>
                <a:lnTo>
                  <a:pt x="1085354" y="422224"/>
                </a:lnTo>
                <a:lnTo>
                  <a:pt x="1055395" y="430072"/>
                </a:lnTo>
                <a:lnTo>
                  <a:pt x="1054658" y="430072"/>
                </a:lnTo>
                <a:lnTo>
                  <a:pt x="1023213" y="421817"/>
                </a:lnTo>
                <a:lnTo>
                  <a:pt x="1000252" y="399072"/>
                </a:lnTo>
                <a:lnTo>
                  <a:pt x="986155" y="364807"/>
                </a:lnTo>
                <a:lnTo>
                  <a:pt x="981367" y="322008"/>
                </a:lnTo>
                <a:lnTo>
                  <a:pt x="985443" y="282206"/>
                </a:lnTo>
                <a:lnTo>
                  <a:pt x="998397" y="247332"/>
                </a:lnTo>
                <a:lnTo>
                  <a:pt x="1021359" y="222580"/>
                </a:lnTo>
                <a:lnTo>
                  <a:pt x="1055395" y="213169"/>
                </a:lnTo>
                <a:lnTo>
                  <a:pt x="1088174" y="222580"/>
                </a:lnTo>
                <a:lnTo>
                  <a:pt x="1110449" y="247230"/>
                </a:lnTo>
                <a:lnTo>
                  <a:pt x="1123149" y="281889"/>
                </a:lnTo>
                <a:lnTo>
                  <a:pt x="1127175" y="321259"/>
                </a:lnTo>
                <a:lnTo>
                  <a:pt x="1127175" y="144729"/>
                </a:lnTo>
                <a:lnTo>
                  <a:pt x="1111783" y="138658"/>
                </a:lnTo>
                <a:lnTo>
                  <a:pt x="1059827" y="132511"/>
                </a:lnTo>
                <a:lnTo>
                  <a:pt x="1012253" y="136982"/>
                </a:lnTo>
                <a:lnTo>
                  <a:pt x="970229" y="150050"/>
                </a:lnTo>
                <a:lnTo>
                  <a:pt x="934402" y="171119"/>
                </a:lnTo>
                <a:lnTo>
                  <a:pt x="905408" y="199644"/>
                </a:lnTo>
                <a:lnTo>
                  <a:pt x="883894" y="235051"/>
                </a:lnTo>
                <a:lnTo>
                  <a:pt x="870508" y="276745"/>
                </a:lnTo>
                <a:lnTo>
                  <a:pt x="865911" y="324192"/>
                </a:lnTo>
                <a:lnTo>
                  <a:pt x="872426" y="378625"/>
                </a:lnTo>
                <a:lnTo>
                  <a:pt x="890930" y="424548"/>
                </a:lnTo>
                <a:lnTo>
                  <a:pt x="919848" y="461340"/>
                </a:lnTo>
                <a:lnTo>
                  <a:pt x="957580" y="488378"/>
                </a:lnTo>
                <a:lnTo>
                  <a:pt x="1002538" y="505066"/>
                </a:lnTo>
                <a:lnTo>
                  <a:pt x="1053160" y="510755"/>
                </a:lnTo>
                <a:lnTo>
                  <a:pt x="1053909" y="510755"/>
                </a:lnTo>
                <a:lnTo>
                  <a:pt x="1094740" y="507009"/>
                </a:lnTo>
                <a:lnTo>
                  <a:pt x="1133703" y="495655"/>
                </a:lnTo>
                <a:lnTo>
                  <a:pt x="1169187" y="476491"/>
                </a:lnTo>
                <a:lnTo>
                  <a:pt x="1199578" y="449364"/>
                </a:lnTo>
                <a:lnTo>
                  <a:pt x="1223276" y="414070"/>
                </a:lnTo>
                <a:lnTo>
                  <a:pt x="1238669" y="370433"/>
                </a:lnTo>
                <a:lnTo>
                  <a:pt x="1244155" y="318274"/>
                </a:lnTo>
                <a:close/>
              </a:path>
              <a:path w="1576070" h="511175">
                <a:moveTo>
                  <a:pt x="1575854" y="146558"/>
                </a:moveTo>
                <a:lnTo>
                  <a:pt x="1556600" y="140614"/>
                </a:lnTo>
                <a:lnTo>
                  <a:pt x="1535125" y="136194"/>
                </a:lnTo>
                <a:lnTo>
                  <a:pt x="1512557" y="133451"/>
                </a:lnTo>
                <a:lnTo>
                  <a:pt x="1489964" y="132499"/>
                </a:lnTo>
                <a:lnTo>
                  <a:pt x="1436077" y="137604"/>
                </a:lnTo>
                <a:lnTo>
                  <a:pt x="1389964" y="152133"/>
                </a:lnTo>
                <a:lnTo>
                  <a:pt x="1351838" y="174917"/>
                </a:lnTo>
                <a:lnTo>
                  <a:pt x="1321866" y="204762"/>
                </a:lnTo>
                <a:lnTo>
                  <a:pt x="1300238" y="240499"/>
                </a:lnTo>
                <a:lnTo>
                  <a:pt x="1287132" y="280949"/>
                </a:lnTo>
                <a:lnTo>
                  <a:pt x="1282712" y="324942"/>
                </a:lnTo>
                <a:lnTo>
                  <a:pt x="1287195" y="371144"/>
                </a:lnTo>
                <a:lnTo>
                  <a:pt x="1300264" y="411645"/>
                </a:lnTo>
                <a:lnTo>
                  <a:pt x="1321346" y="445947"/>
                </a:lnTo>
                <a:lnTo>
                  <a:pt x="1349870" y="473532"/>
                </a:lnTo>
                <a:lnTo>
                  <a:pt x="1385277" y="493864"/>
                </a:lnTo>
                <a:lnTo>
                  <a:pt x="1426984" y="506450"/>
                </a:lnTo>
                <a:lnTo>
                  <a:pt x="1474431" y="510755"/>
                </a:lnTo>
                <a:lnTo>
                  <a:pt x="1505470" y="509460"/>
                </a:lnTo>
                <a:lnTo>
                  <a:pt x="1556994" y="500468"/>
                </a:lnTo>
                <a:lnTo>
                  <a:pt x="1561782" y="410832"/>
                </a:lnTo>
                <a:lnTo>
                  <a:pt x="1548282" y="415810"/>
                </a:lnTo>
                <a:lnTo>
                  <a:pt x="1533194" y="419531"/>
                </a:lnTo>
                <a:lnTo>
                  <a:pt x="1516278" y="421868"/>
                </a:lnTo>
                <a:lnTo>
                  <a:pt x="1497355" y="422681"/>
                </a:lnTo>
                <a:lnTo>
                  <a:pt x="1458760" y="416090"/>
                </a:lnTo>
                <a:lnTo>
                  <a:pt x="1427226" y="396582"/>
                </a:lnTo>
                <a:lnTo>
                  <a:pt x="1405966" y="364591"/>
                </a:lnTo>
                <a:lnTo>
                  <a:pt x="1398155" y="320522"/>
                </a:lnTo>
                <a:lnTo>
                  <a:pt x="1404683" y="279692"/>
                </a:lnTo>
                <a:lnTo>
                  <a:pt x="1424178" y="247599"/>
                </a:lnTo>
                <a:lnTo>
                  <a:pt x="1454924" y="226606"/>
                </a:lnTo>
                <a:lnTo>
                  <a:pt x="1495171" y="219087"/>
                </a:lnTo>
                <a:lnTo>
                  <a:pt x="1515630" y="219989"/>
                </a:lnTo>
                <a:lnTo>
                  <a:pt x="1532737" y="222427"/>
                </a:lnTo>
                <a:lnTo>
                  <a:pt x="1546796" y="225971"/>
                </a:lnTo>
                <a:lnTo>
                  <a:pt x="1558086" y="230212"/>
                </a:lnTo>
                <a:lnTo>
                  <a:pt x="1575854" y="146558"/>
                </a:lnTo>
                <a:close/>
              </a:path>
            </a:pathLst>
          </a:custGeom>
          <a:solidFill>
            <a:srgbClr val="000000"/>
          </a:solidFill>
        </p:spPr>
        <p:txBody>
          <a:bodyPr wrap="square" lIns="0" tIns="0" rIns="0" bIns="0" rtlCol="0"/>
          <a:lstStyle/>
          <a:p>
            <a:endParaRPr sz="1092"/>
          </a:p>
        </p:txBody>
      </p:sp>
      <p:sp>
        <p:nvSpPr>
          <p:cNvPr id="12" name="object 3">
            <a:extLst>
              <a:ext uri="{FF2B5EF4-FFF2-40B4-BE49-F238E27FC236}">
                <a16:creationId xmlns:a16="http://schemas.microsoft.com/office/drawing/2014/main" id="{AB72D184-1BCC-8E4D-AB97-E7C9B55D20C7}"/>
              </a:ext>
            </a:extLst>
          </p:cNvPr>
          <p:cNvSpPr/>
          <p:nvPr userDrawn="1"/>
        </p:nvSpPr>
        <p:spPr>
          <a:xfrm>
            <a:off x="1462952" y="6212763"/>
            <a:ext cx="229515" cy="284948"/>
          </a:xfrm>
          <a:custGeom>
            <a:avLst/>
            <a:gdLst/>
            <a:ahLst/>
            <a:cxnLst/>
            <a:rect l="l" t="t" r="r" b="b"/>
            <a:pathLst>
              <a:path w="378460" h="469900">
                <a:moveTo>
                  <a:pt x="377967" y="0"/>
                </a:moveTo>
                <a:lnTo>
                  <a:pt x="273688" y="0"/>
                </a:lnTo>
                <a:lnTo>
                  <a:pt x="273688" y="266117"/>
                </a:lnTo>
                <a:lnTo>
                  <a:pt x="268116" y="319317"/>
                </a:lnTo>
                <a:lnTo>
                  <a:pt x="251744" y="356757"/>
                </a:lnTo>
                <a:lnTo>
                  <a:pt x="225083" y="378889"/>
                </a:lnTo>
                <a:lnTo>
                  <a:pt x="188643" y="386166"/>
                </a:lnTo>
                <a:lnTo>
                  <a:pt x="152992" y="378600"/>
                </a:lnTo>
                <a:lnTo>
                  <a:pt x="126738" y="355987"/>
                </a:lnTo>
                <a:lnTo>
                  <a:pt x="110518" y="318451"/>
                </a:lnTo>
                <a:lnTo>
                  <a:pt x="104970" y="266117"/>
                </a:lnTo>
                <a:lnTo>
                  <a:pt x="104970" y="0"/>
                </a:lnTo>
                <a:lnTo>
                  <a:pt x="0" y="0"/>
                </a:lnTo>
                <a:lnTo>
                  <a:pt x="0" y="257897"/>
                </a:lnTo>
                <a:lnTo>
                  <a:pt x="4140" y="316080"/>
                </a:lnTo>
                <a:lnTo>
                  <a:pt x="16320" y="364420"/>
                </a:lnTo>
                <a:lnTo>
                  <a:pt x="36180" y="403244"/>
                </a:lnTo>
                <a:lnTo>
                  <a:pt x="63360" y="432875"/>
                </a:lnTo>
                <a:lnTo>
                  <a:pt x="97498" y="453638"/>
                </a:lnTo>
                <a:lnTo>
                  <a:pt x="138234" y="465858"/>
                </a:lnTo>
                <a:lnTo>
                  <a:pt x="185209" y="469860"/>
                </a:lnTo>
                <a:lnTo>
                  <a:pt x="233897" y="465682"/>
                </a:lnTo>
                <a:lnTo>
                  <a:pt x="276216" y="453068"/>
                </a:lnTo>
                <a:lnTo>
                  <a:pt x="311756" y="431899"/>
                </a:lnTo>
                <a:lnTo>
                  <a:pt x="340111" y="402056"/>
                </a:lnTo>
                <a:lnTo>
                  <a:pt x="360870" y="363417"/>
                </a:lnTo>
                <a:lnTo>
                  <a:pt x="373625" y="315865"/>
                </a:lnTo>
                <a:lnTo>
                  <a:pt x="377967" y="259280"/>
                </a:lnTo>
                <a:lnTo>
                  <a:pt x="377967" y="0"/>
                </a:lnTo>
                <a:close/>
              </a:path>
            </a:pathLst>
          </a:custGeom>
          <a:solidFill>
            <a:srgbClr val="000000"/>
          </a:solidFill>
        </p:spPr>
        <p:txBody>
          <a:bodyPr wrap="square" lIns="0" tIns="0" rIns="0" bIns="0" rtlCol="0"/>
          <a:lstStyle/>
          <a:p>
            <a:endParaRPr sz="1092"/>
          </a:p>
        </p:txBody>
      </p:sp>
      <p:grpSp>
        <p:nvGrpSpPr>
          <p:cNvPr id="13" name="object 4">
            <a:extLst>
              <a:ext uri="{FF2B5EF4-FFF2-40B4-BE49-F238E27FC236}">
                <a16:creationId xmlns:a16="http://schemas.microsoft.com/office/drawing/2014/main" id="{A2800012-DA06-CF45-A47A-D4B30EA37B75}"/>
              </a:ext>
            </a:extLst>
          </p:cNvPr>
          <p:cNvGrpSpPr/>
          <p:nvPr userDrawn="1"/>
        </p:nvGrpSpPr>
        <p:grpSpPr>
          <a:xfrm>
            <a:off x="1723953" y="6135384"/>
            <a:ext cx="259167" cy="362346"/>
            <a:chOff x="2842727" y="10117702"/>
            <a:chExt cx="427355" cy="597535"/>
          </a:xfrm>
        </p:grpSpPr>
        <p:sp>
          <p:nvSpPr>
            <p:cNvPr id="14" name="object 5">
              <a:extLst>
                <a:ext uri="{FF2B5EF4-FFF2-40B4-BE49-F238E27FC236}">
                  <a16:creationId xmlns:a16="http://schemas.microsoft.com/office/drawing/2014/main" id="{039AC548-D805-B546-AF98-3B421C054969}"/>
                </a:ext>
              </a:extLst>
            </p:cNvPr>
            <p:cNvSpPr/>
            <p:nvPr/>
          </p:nvSpPr>
          <p:spPr>
            <a:xfrm>
              <a:off x="2842727" y="10237764"/>
              <a:ext cx="366395" cy="477520"/>
            </a:xfrm>
            <a:custGeom>
              <a:avLst/>
              <a:gdLst/>
              <a:ahLst/>
              <a:cxnLst/>
              <a:rect l="l" t="t" r="r" b="b"/>
              <a:pathLst>
                <a:path w="366394" h="477520">
                  <a:moveTo>
                    <a:pt x="252421" y="0"/>
                  </a:moveTo>
                  <a:lnTo>
                    <a:pt x="206913" y="3226"/>
                  </a:lnTo>
                  <a:lnTo>
                    <a:pt x="164136" y="12810"/>
                  </a:lnTo>
                  <a:lnTo>
                    <a:pt x="124791" y="28603"/>
                  </a:lnTo>
                  <a:lnTo>
                    <a:pt x="89578" y="50459"/>
                  </a:lnTo>
                  <a:lnTo>
                    <a:pt x="59197" y="78232"/>
                  </a:lnTo>
                  <a:lnTo>
                    <a:pt x="34348" y="111776"/>
                  </a:lnTo>
                  <a:lnTo>
                    <a:pt x="15732" y="150943"/>
                  </a:lnTo>
                  <a:lnTo>
                    <a:pt x="4049" y="195587"/>
                  </a:lnTo>
                  <a:lnTo>
                    <a:pt x="0" y="245563"/>
                  </a:lnTo>
                  <a:lnTo>
                    <a:pt x="3849" y="293331"/>
                  </a:lnTo>
                  <a:lnTo>
                    <a:pt x="15359" y="337340"/>
                  </a:lnTo>
                  <a:lnTo>
                    <a:pt x="34475" y="376785"/>
                  </a:lnTo>
                  <a:lnTo>
                    <a:pt x="61138" y="410861"/>
                  </a:lnTo>
                  <a:lnTo>
                    <a:pt x="95292" y="438765"/>
                  </a:lnTo>
                  <a:lnTo>
                    <a:pt x="136882" y="459692"/>
                  </a:lnTo>
                  <a:lnTo>
                    <a:pt x="185849" y="472838"/>
                  </a:lnTo>
                  <a:lnTo>
                    <a:pt x="242139" y="477399"/>
                  </a:lnTo>
                  <a:lnTo>
                    <a:pt x="281711" y="475535"/>
                  </a:lnTo>
                  <a:lnTo>
                    <a:pt x="315367" y="470716"/>
                  </a:lnTo>
                  <a:lnTo>
                    <a:pt x="342072" y="464093"/>
                  </a:lnTo>
                  <a:lnTo>
                    <a:pt x="360795" y="456823"/>
                  </a:lnTo>
                  <a:lnTo>
                    <a:pt x="345036" y="375213"/>
                  </a:lnTo>
                  <a:lnTo>
                    <a:pt x="327174" y="381031"/>
                  </a:lnTo>
                  <a:lnTo>
                    <a:pt x="305583" y="385825"/>
                  </a:lnTo>
                  <a:lnTo>
                    <a:pt x="281936" y="389081"/>
                  </a:lnTo>
                  <a:lnTo>
                    <a:pt x="257908" y="390281"/>
                  </a:lnTo>
                  <a:lnTo>
                    <a:pt x="206680" y="383477"/>
                  </a:lnTo>
                  <a:lnTo>
                    <a:pt x="165463" y="363832"/>
                  </a:lnTo>
                  <a:lnTo>
                    <a:pt x="135046" y="332499"/>
                  </a:lnTo>
                  <a:lnTo>
                    <a:pt x="116217" y="290629"/>
                  </a:lnTo>
                  <a:lnTo>
                    <a:pt x="109766" y="239374"/>
                  </a:lnTo>
                  <a:lnTo>
                    <a:pt x="117134" y="183960"/>
                  </a:lnTo>
                  <a:lnTo>
                    <a:pt x="137767" y="141083"/>
                  </a:lnTo>
                  <a:lnTo>
                    <a:pt x="169464" y="110615"/>
                  </a:lnTo>
                  <a:lnTo>
                    <a:pt x="210018" y="92429"/>
                  </a:lnTo>
                  <a:lnTo>
                    <a:pt x="257227" y="86395"/>
                  </a:lnTo>
                  <a:lnTo>
                    <a:pt x="283580" y="87824"/>
                  </a:lnTo>
                  <a:lnTo>
                    <a:pt x="307041" y="91638"/>
                  </a:lnTo>
                  <a:lnTo>
                    <a:pt x="327548" y="97129"/>
                  </a:lnTo>
                  <a:lnTo>
                    <a:pt x="345036" y="103588"/>
                  </a:lnTo>
                  <a:lnTo>
                    <a:pt x="366302" y="20575"/>
                  </a:lnTo>
                  <a:lnTo>
                    <a:pt x="348314" y="13309"/>
                  </a:lnTo>
                  <a:lnTo>
                    <a:pt x="322736" y="6686"/>
                  </a:lnTo>
                  <a:lnTo>
                    <a:pt x="290470" y="1864"/>
                  </a:lnTo>
                  <a:lnTo>
                    <a:pt x="252421" y="0"/>
                  </a:lnTo>
                  <a:close/>
                </a:path>
              </a:pathLst>
            </a:custGeom>
            <a:solidFill>
              <a:srgbClr val="000000"/>
            </a:solidFill>
          </p:spPr>
          <p:txBody>
            <a:bodyPr wrap="square" lIns="0" tIns="0" rIns="0" bIns="0" rtlCol="0"/>
            <a:lstStyle/>
            <a:p>
              <a:endParaRPr sz="1092"/>
            </a:p>
          </p:txBody>
        </p:sp>
        <p:pic>
          <p:nvPicPr>
            <p:cNvPr id="15" name="object 6">
              <a:extLst>
                <a:ext uri="{FF2B5EF4-FFF2-40B4-BE49-F238E27FC236}">
                  <a16:creationId xmlns:a16="http://schemas.microsoft.com/office/drawing/2014/main" id="{DAA5A1C9-3FFD-F741-93B2-F1CDA55129CC}"/>
                </a:ext>
              </a:extLst>
            </p:cNvPr>
            <p:cNvPicPr/>
            <p:nvPr/>
          </p:nvPicPr>
          <p:blipFill>
            <a:blip r:embed="rId2" cstate="email">
              <a:extLst>
                <a:ext uri="{28A0092B-C50C-407E-A947-70E740481C1C}">
                  <a14:useLocalDpi xmlns:a14="http://schemas.microsoft.com/office/drawing/2010/main"/>
                </a:ext>
              </a:extLst>
            </a:blip>
            <a:stretch>
              <a:fillRect/>
            </a:stretch>
          </p:blipFill>
          <p:spPr>
            <a:xfrm>
              <a:off x="3157442" y="10117702"/>
              <a:ext cx="112300" cy="112268"/>
            </a:xfrm>
            <a:prstGeom prst="rect">
              <a:avLst/>
            </a:prstGeom>
          </p:spPr>
        </p:pic>
      </p:grpSp>
      <p:sp>
        <p:nvSpPr>
          <p:cNvPr id="16" name="object 7">
            <a:extLst>
              <a:ext uri="{FF2B5EF4-FFF2-40B4-BE49-F238E27FC236}">
                <a16:creationId xmlns:a16="http://schemas.microsoft.com/office/drawing/2014/main" id="{2AF2BE2F-4D9A-CF4D-AF78-BAD6CC1B2837}"/>
              </a:ext>
            </a:extLst>
          </p:cNvPr>
          <p:cNvSpPr/>
          <p:nvPr userDrawn="1"/>
        </p:nvSpPr>
        <p:spPr>
          <a:xfrm>
            <a:off x="10819314" y="397869"/>
            <a:ext cx="1360529" cy="643058"/>
          </a:xfrm>
          <a:custGeom>
            <a:avLst/>
            <a:gdLst/>
            <a:ahLst/>
            <a:cxnLst/>
            <a:rect l="l" t="t" r="r" b="b"/>
            <a:pathLst>
              <a:path w="2243455" h="1060450">
                <a:moveTo>
                  <a:pt x="2243429" y="0"/>
                </a:moveTo>
                <a:lnTo>
                  <a:pt x="0" y="0"/>
                </a:lnTo>
                <a:lnTo>
                  <a:pt x="0" y="1059999"/>
                </a:lnTo>
                <a:lnTo>
                  <a:pt x="2243429" y="1059999"/>
                </a:lnTo>
                <a:lnTo>
                  <a:pt x="2243429" y="0"/>
                </a:lnTo>
                <a:close/>
              </a:path>
            </a:pathLst>
          </a:custGeom>
          <a:solidFill>
            <a:srgbClr val="257CE1"/>
          </a:solidFill>
        </p:spPr>
        <p:txBody>
          <a:bodyPr wrap="square" lIns="0" tIns="0" rIns="0" bIns="0" rtlCol="0"/>
          <a:lstStyle/>
          <a:p>
            <a:endParaRPr sz="1092"/>
          </a:p>
        </p:txBody>
      </p:sp>
      <p:sp>
        <p:nvSpPr>
          <p:cNvPr id="18" name="Marcador de texto 17">
            <a:extLst>
              <a:ext uri="{FF2B5EF4-FFF2-40B4-BE49-F238E27FC236}">
                <a16:creationId xmlns:a16="http://schemas.microsoft.com/office/drawing/2014/main" id="{E6AC5AA0-C4FD-A742-898F-2F81DD6B4DF8}"/>
              </a:ext>
            </a:extLst>
          </p:cNvPr>
          <p:cNvSpPr>
            <a:spLocks noGrp="1"/>
          </p:cNvSpPr>
          <p:nvPr>
            <p:ph type="body" sz="quarter" idx="10"/>
          </p:nvPr>
        </p:nvSpPr>
        <p:spPr>
          <a:xfrm>
            <a:off x="441022" y="458108"/>
            <a:ext cx="10183655" cy="447927"/>
          </a:xfrm>
        </p:spPr>
        <p:txBody>
          <a:bodyPr/>
          <a:lstStyle>
            <a:lvl1pPr algn="r">
              <a:defRPr sz="2911" b="1">
                <a:latin typeface="Arial" panose="020B0604020202020204" pitchFamily="34" charset="0"/>
                <a:cs typeface="Arial" panose="020B0604020202020204" pitchFamily="34" charset="0"/>
              </a:defRPr>
            </a:lvl1pPr>
          </a:lstStyle>
          <a:p>
            <a:r>
              <a:rPr lang="es-ES" dirty="0"/>
              <a:t>Editar los estilos de texto del patrón</a:t>
            </a:r>
            <a:endParaRPr lang="es-CL" dirty="0"/>
          </a:p>
        </p:txBody>
      </p:sp>
    </p:spTree>
    <p:extLst>
      <p:ext uri="{BB962C8B-B14F-4D97-AF65-F5344CB8AC3E}">
        <p14:creationId xmlns:p14="http://schemas.microsoft.com/office/powerpoint/2010/main" val="411394340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23_Blank">
    <p:spTree>
      <p:nvGrpSpPr>
        <p:cNvPr id="1" name=""/>
        <p:cNvGrpSpPr/>
        <p:nvPr/>
      </p:nvGrpSpPr>
      <p:grpSpPr>
        <a:xfrm>
          <a:off x="0" y="0"/>
          <a:ext cx="0" cy="0"/>
          <a:chOff x="0" y="0"/>
          <a:chExt cx="0" cy="0"/>
        </a:xfrm>
      </p:grpSpPr>
      <p:sp>
        <p:nvSpPr>
          <p:cNvPr id="11" name="object 2">
            <a:extLst>
              <a:ext uri="{FF2B5EF4-FFF2-40B4-BE49-F238E27FC236}">
                <a16:creationId xmlns:a16="http://schemas.microsoft.com/office/drawing/2014/main" id="{248CA032-B7CF-AC47-80C3-3DC0FECADE87}"/>
              </a:ext>
            </a:extLst>
          </p:cNvPr>
          <p:cNvSpPr/>
          <p:nvPr userDrawn="1"/>
        </p:nvSpPr>
        <p:spPr>
          <a:xfrm>
            <a:off x="441022" y="6186690"/>
            <a:ext cx="955797" cy="309977"/>
          </a:xfrm>
          <a:custGeom>
            <a:avLst/>
            <a:gdLst/>
            <a:ahLst/>
            <a:cxnLst/>
            <a:rect l="l" t="t" r="r" b="b"/>
            <a:pathLst>
              <a:path w="1576070" h="511175">
                <a:moveTo>
                  <a:pt x="441172" y="241312"/>
                </a:moveTo>
                <a:lnTo>
                  <a:pt x="435267" y="179641"/>
                </a:lnTo>
                <a:lnTo>
                  <a:pt x="418414" y="127673"/>
                </a:lnTo>
                <a:lnTo>
                  <a:pt x="392747" y="86601"/>
                </a:lnTo>
                <a:lnTo>
                  <a:pt x="391845" y="85153"/>
                </a:lnTo>
                <a:lnTo>
                  <a:pt x="356819" y="51803"/>
                </a:lnTo>
                <a:lnTo>
                  <a:pt x="322008" y="30734"/>
                </a:lnTo>
                <a:lnTo>
                  <a:pt x="322008" y="245008"/>
                </a:lnTo>
                <a:lnTo>
                  <a:pt x="316547" y="299389"/>
                </a:lnTo>
                <a:lnTo>
                  <a:pt x="300736" y="343433"/>
                </a:lnTo>
                <a:lnTo>
                  <a:pt x="275463" y="377329"/>
                </a:lnTo>
                <a:lnTo>
                  <a:pt x="241617" y="401231"/>
                </a:lnTo>
                <a:lnTo>
                  <a:pt x="200088" y="415315"/>
                </a:lnTo>
                <a:lnTo>
                  <a:pt x="151752" y="419722"/>
                </a:lnTo>
                <a:lnTo>
                  <a:pt x="141351" y="419684"/>
                </a:lnTo>
                <a:lnTo>
                  <a:pt x="130746" y="419442"/>
                </a:lnTo>
                <a:lnTo>
                  <a:pt x="120827" y="418769"/>
                </a:lnTo>
                <a:lnTo>
                  <a:pt x="112496" y="417474"/>
                </a:lnTo>
                <a:lnTo>
                  <a:pt x="112496" y="91033"/>
                </a:lnTo>
                <a:lnTo>
                  <a:pt x="121119" y="89408"/>
                </a:lnTo>
                <a:lnTo>
                  <a:pt x="132499" y="87985"/>
                </a:lnTo>
                <a:lnTo>
                  <a:pt x="146659" y="86982"/>
                </a:lnTo>
                <a:lnTo>
                  <a:pt x="163601" y="86601"/>
                </a:lnTo>
                <a:lnTo>
                  <a:pt x="209257" y="90881"/>
                </a:lnTo>
                <a:lnTo>
                  <a:pt x="248094" y="103809"/>
                </a:lnTo>
                <a:lnTo>
                  <a:pt x="279450" y="125552"/>
                </a:lnTo>
                <a:lnTo>
                  <a:pt x="302653" y="156235"/>
                </a:lnTo>
                <a:lnTo>
                  <a:pt x="317055" y="196011"/>
                </a:lnTo>
                <a:lnTo>
                  <a:pt x="322008" y="245008"/>
                </a:lnTo>
                <a:lnTo>
                  <a:pt x="322008" y="30734"/>
                </a:lnTo>
                <a:lnTo>
                  <a:pt x="318211" y="28422"/>
                </a:lnTo>
                <a:lnTo>
                  <a:pt x="272313" y="12306"/>
                </a:lnTo>
                <a:lnTo>
                  <a:pt x="217411" y="2997"/>
                </a:lnTo>
                <a:lnTo>
                  <a:pt x="151752" y="0"/>
                </a:lnTo>
                <a:lnTo>
                  <a:pt x="110134" y="685"/>
                </a:lnTo>
                <a:lnTo>
                  <a:pt x="70319" y="2768"/>
                </a:lnTo>
                <a:lnTo>
                  <a:pt x="33286" y="6235"/>
                </a:lnTo>
                <a:lnTo>
                  <a:pt x="0" y="11099"/>
                </a:lnTo>
                <a:lnTo>
                  <a:pt x="0" y="500392"/>
                </a:lnTo>
                <a:lnTo>
                  <a:pt x="23342" y="503123"/>
                </a:lnTo>
                <a:lnTo>
                  <a:pt x="52374" y="505485"/>
                </a:lnTo>
                <a:lnTo>
                  <a:pt x="87236" y="507161"/>
                </a:lnTo>
                <a:lnTo>
                  <a:pt x="128054" y="507796"/>
                </a:lnTo>
                <a:lnTo>
                  <a:pt x="184556" y="505294"/>
                </a:lnTo>
                <a:lnTo>
                  <a:pt x="236435" y="497713"/>
                </a:lnTo>
                <a:lnTo>
                  <a:pt x="283171" y="484936"/>
                </a:lnTo>
                <a:lnTo>
                  <a:pt x="324205" y="466864"/>
                </a:lnTo>
                <a:lnTo>
                  <a:pt x="359029" y="443407"/>
                </a:lnTo>
                <a:lnTo>
                  <a:pt x="382054" y="419722"/>
                </a:lnTo>
                <a:lnTo>
                  <a:pt x="385749" y="415925"/>
                </a:lnTo>
                <a:lnTo>
                  <a:pt x="408393" y="382181"/>
                </a:lnTo>
                <a:lnTo>
                  <a:pt x="425894" y="341972"/>
                </a:lnTo>
                <a:lnTo>
                  <a:pt x="437172" y="295097"/>
                </a:lnTo>
                <a:lnTo>
                  <a:pt x="441172" y="241312"/>
                </a:lnTo>
                <a:close/>
              </a:path>
              <a:path w="1576070" h="511175">
                <a:moveTo>
                  <a:pt x="827582" y="502602"/>
                </a:moveTo>
                <a:lnTo>
                  <a:pt x="826503" y="478307"/>
                </a:lnTo>
                <a:lnTo>
                  <a:pt x="825550" y="450888"/>
                </a:lnTo>
                <a:lnTo>
                  <a:pt x="824865" y="420268"/>
                </a:lnTo>
                <a:lnTo>
                  <a:pt x="824611" y="386397"/>
                </a:lnTo>
                <a:lnTo>
                  <a:pt x="824611" y="140639"/>
                </a:lnTo>
                <a:lnTo>
                  <a:pt x="712089" y="140639"/>
                </a:lnTo>
                <a:lnTo>
                  <a:pt x="712089" y="365671"/>
                </a:lnTo>
                <a:lnTo>
                  <a:pt x="710641" y="373811"/>
                </a:lnTo>
                <a:lnTo>
                  <a:pt x="688695" y="406768"/>
                </a:lnTo>
                <a:lnTo>
                  <a:pt x="651395" y="419722"/>
                </a:lnTo>
                <a:lnTo>
                  <a:pt x="625627" y="413918"/>
                </a:lnTo>
                <a:lnTo>
                  <a:pt x="607910" y="397230"/>
                </a:lnTo>
                <a:lnTo>
                  <a:pt x="597687" y="370674"/>
                </a:lnTo>
                <a:lnTo>
                  <a:pt x="594398" y="335330"/>
                </a:lnTo>
                <a:lnTo>
                  <a:pt x="594398" y="140639"/>
                </a:lnTo>
                <a:lnTo>
                  <a:pt x="481888" y="140639"/>
                </a:lnTo>
                <a:lnTo>
                  <a:pt x="481888" y="353072"/>
                </a:lnTo>
                <a:lnTo>
                  <a:pt x="488022" y="412394"/>
                </a:lnTo>
                <a:lnTo>
                  <a:pt x="505383" y="456869"/>
                </a:lnTo>
                <a:lnTo>
                  <a:pt x="532409" y="487451"/>
                </a:lnTo>
                <a:lnTo>
                  <a:pt x="567537" y="505091"/>
                </a:lnTo>
                <a:lnTo>
                  <a:pt x="609206" y="510768"/>
                </a:lnTo>
                <a:lnTo>
                  <a:pt x="652399" y="504634"/>
                </a:lnTo>
                <a:lnTo>
                  <a:pt x="684987" y="489483"/>
                </a:lnTo>
                <a:lnTo>
                  <a:pt x="707986" y="470154"/>
                </a:lnTo>
                <a:lnTo>
                  <a:pt x="722452" y="451535"/>
                </a:lnTo>
                <a:lnTo>
                  <a:pt x="724674" y="451535"/>
                </a:lnTo>
                <a:lnTo>
                  <a:pt x="729869" y="502602"/>
                </a:lnTo>
                <a:lnTo>
                  <a:pt x="827582" y="502602"/>
                </a:lnTo>
                <a:close/>
              </a:path>
              <a:path w="1576070" h="511175">
                <a:moveTo>
                  <a:pt x="1244155" y="318274"/>
                </a:moveTo>
                <a:lnTo>
                  <a:pt x="1238161" y="266484"/>
                </a:lnTo>
                <a:lnTo>
                  <a:pt x="1220889" y="221424"/>
                </a:lnTo>
                <a:lnTo>
                  <a:pt x="1193355" y="184315"/>
                </a:lnTo>
                <a:lnTo>
                  <a:pt x="1156652" y="156324"/>
                </a:lnTo>
                <a:lnTo>
                  <a:pt x="1127175" y="144729"/>
                </a:lnTo>
                <a:lnTo>
                  <a:pt x="1127175" y="321259"/>
                </a:lnTo>
                <a:lnTo>
                  <a:pt x="1122210" y="365747"/>
                </a:lnTo>
                <a:lnTo>
                  <a:pt x="1107948" y="400088"/>
                </a:lnTo>
                <a:lnTo>
                  <a:pt x="1085354" y="422224"/>
                </a:lnTo>
                <a:lnTo>
                  <a:pt x="1055395" y="430072"/>
                </a:lnTo>
                <a:lnTo>
                  <a:pt x="1054658" y="430072"/>
                </a:lnTo>
                <a:lnTo>
                  <a:pt x="1023213" y="421817"/>
                </a:lnTo>
                <a:lnTo>
                  <a:pt x="1000252" y="399072"/>
                </a:lnTo>
                <a:lnTo>
                  <a:pt x="986155" y="364807"/>
                </a:lnTo>
                <a:lnTo>
                  <a:pt x="981367" y="322008"/>
                </a:lnTo>
                <a:lnTo>
                  <a:pt x="985443" y="282206"/>
                </a:lnTo>
                <a:lnTo>
                  <a:pt x="998397" y="247332"/>
                </a:lnTo>
                <a:lnTo>
                  <a:pt x="1021359" y="222580"/>
                </a:lnTo>
                <a:lnTo>
                  <a:pt x="1055395" y="213169"/>
                </a:lnTo>
                <a:lnTo>
                  <a:pt x="1088174" y="222580"/>
                </a:lnTo>
                <a:lnTo>
                  <a:pt x="1110449" y="247230"/>
                </a:lnTo>
                <a:lnTo>
                  <a:pt x="1123149" y="281889"/>
                </a:lnTo>
                <a:lnTo>
                  <a:pt x="1127175" y="321259"/>
                </a:lnTo>
                <a:lnTo>
                  <a:pt x="1127175" y="144729"/>
                </a:lnTo>
                <a:lnTo>
                  <a:pt x="1111783" y="138658"/>
                </a:lnTo>
                <a:lnTo>
                  <a:pt x="1059827" y="132511"/>
                </a:lnTo>
                <a:lnTo>
                  <a:pt x="1012253" y="136982"/>
                </a:lnTo>
                <a:lnTo>
                  <a:pt x="970229" y="150050"/>
                </a:lnTo>
                <a:lnTo>
                  <a:pt x="934402" y="171119"/>
                </a:lnTo>
                <a:lnTo>
                  <a:pt x="905408" y="199644"/>
                </a:lnTo>
                <a:lnTo>
                  <a:pt x="883894" y="235051"/>
                </a:lnTo>
                <a:lnTo>
                  <a:pt x="870508" y="276745"/>
                </a:lnTo>
                <a:lnTo>
                  <a:pt x="865911" y="324192"/>
                </a:lnTo>
                <a:lnTo>
                  <a:pt x="872426" y="378625"/>
                </a:lnTo>
                <a:lnTo>
                  <a:pt x="890930" y="424548"/>
                </a:lnTo>
                <a:lnTo>
                  <a:pt x="919848" y="461340"/>
                </a:lnTo>
                <a:lnTo>
                  <a:pt x="957580" y="488378"/>
                </a:lnTo>
                <a:lnTo>
                  <a:pt x="1002538" y="505066"/>
                </a:lnTo>
                <a:lnTo>
                  <a:pt x="1053160" y="510755"/>
                </a:lnTo>
                <a:lnTo>
                  <a:pt x="1053909" y="510755"/>
                </a:lnTo>
                <a:lnTo>
                  <a:pt x="1094740" y="507009"/>
                </a:lnTo>
                <a:lnTo>
                  <a:pt x="1133703" y="495655"/>
                </a:lnTo>
                <a:lnTo>
                  <a:pt x="1169187" y="476491"/>
                </a:lnTo>
                <a:lnTo>
                  <a:pt x="1199578" y="449364"/>
                </a:lnTo>
                <a:lnTo>
                  <a:pt x="1223276" y="414070"/>
                </a:lnTo>
                <a:lnTo>
                  <a:pt x="1238669" y="370433"/>
                </a:lnTo>
                <a:lnTo>
                  <a:pt x="1244155" y="318274"/>
                </a:lnTo>
                <a:close/>
              </a:path>
              <a:path w="1576070" h="511175">
                <a:moveTo>
                  <a:pt x="1575854" y="146558"/>
                </a:moveTo>
                <a:lnTo>
                  <a:pt x="1556600" y="140614"/>
                </a:lnTo>
                <a:lnTo>
                  <a:pt x="1535125" y="136194"/>
                </a:lnTo>
                <a:lnTo>
                  <a:pt x="1512557" y="133451"/>
                </a:lnTo>
                <a:lnTo>
                  <a:pt x="1489964" y="132499"/>
                </a:lnTo>
                <a:lnTo>
                  <a:pt x="1436077" y="137604"/>
                </a:lnTo>
                <a:lnTo>
                  <a:pt x="1389964" y="152133"/>
                </a:lnTo>
                <a:lnTo>
                  <a:pt x="1351838" y="174917"/>
                </a:lnTo>
                <a:lnTo>
                  <a:pt x="1321866" y="204762"/>
                </a:lnTo>
                <a:lnTo>
                  <a:pt x="1300238" y="240499"/>
                </a:lnTo>
                <a:lnTo>
                  <a:pt x="1287132" y="280949"/>
                </a:lnTo>
                <a:lnTo>
                  <a:pt x="1282712" y="324942"/>
                </a:lnTo>
                <a:lnTo>
                  <a:pt x="1287195" y="371144"/>
                </a:lnTo>
                <a:lnTo>
                  <a:pt x="1300264" y="411645"/>
                </a:lnTo>
                <a:lnTo>
                  <a:pt x="1321346" y="445947"/>
                </a:lnTo>
                <a:lnTo>
                  <a:pt x="1349870" y="473532"/>
                </a:lnTo>
                <a:lnTo>
                  <a:pt x="1385277" y="493864"/>
                </a:lnTo>
                <a:lnTo>
                  <a:pt x="1426984" y="506450"/>
                </a:lnTo>
                <a:lnTo>
                  <a:pt x="1474431" y="510755"/>
                </a:lnTo>
                <a:lnTo>
                  <a:pt x="1505470" y="509460"/>
                </a:lnTo>
                <a:lnTo>
                  <a:pt x="1556994" y="500468"/>
                </a:lnTo>
                <a:lnTo>
                  <a:pt x="1561782" y="410832"/>
                </a:lnTo>
                <a:lnTo>
                  <a:pt x="1548282" y="415810"/>
                </a:lnTo>
                <a:lnTo>
                  <a:pt x="1533194" y="419531"/>
                </a:lnTo>
                <a:lnTo>
                  <a:pt x="1516278" y="421868"/>
                </a:lnTo>
                <a:lnTo>
                  <a:pt x="1497355" y="422681"/>
                </a:lnTo>
                <a:lnTo>
                  <a:pt x="1458760" y="416090"/>
                </a:lnTo>
                <a:lnTo>
                  <a:pt x="1427226" y="396582"/>
                </a:lnTo>
                <a:lnTo>
                  <a:pt x="1405966" y="364591"/>
                </a:lnTo>
                <a:lnTo>
                  <a:pt x="1398155" y="320522"/>
                </a:lnTo>
                <a:lnTo>
                  <a:pt x="1404683" y="279692"/>
                </a:lnTo>
                <a:lnTo>
                  <a:pt x="1424178" y="247599"/>
                </a:lnTo>
                <a:lnTo>
                  <a:pt x="1454924" y="226606"/>
                </a:lnTo>
                <a:lnTo>
                  <a:pt x="1495171" y="219087"/>
                </a:lnTo>
                <a:lnTo>
                  <a:pt x="1515630" y="219989"/>
                </a:lnTo>
                <a:lnTo>
                  <a:pt x="1532737" y="222427"/>
                </a:lnTo>
                <a:lnTo>
                  <a:pt x="1546796" y="225971"/>
                </a:lnTo>
                <a:lnTo>
                  <a:pt x="1558086" y="230212"/>
                </a:lnTo>
                <a:lnTo>
                  <a:pt x="1575854" y="146558"/>
                </a:lnTo>
                <a:close/>
              </a:path>
            </a:pathLst>
          </a:custGeom>
          <a:solidFill>
            <a:srgbClr val="000000"/>
          </a:solidFill>
        </p:spPr>
        <p:txBody>
          <a:bodyPr wrap="square" lIns="0" tIns="0" rIns="0" bIns="0" rtlCol="0"/>
          <a:lstStyle/>
          <a:p>
            <a:endParaRPr sz="1092"/>
          </a:p>
        </p:txBody>
      </p:sp>
      <p:sp>
        <p:nvSpPr>
          <p:cNvPr id="12" name="object 3">
            <a:extLst>
              <a:ext uri="{FF2B5EF4-FFF2-40B4-BE49-F238E27FC236}">
                <a16:creationId xmlns:a16="http://schemas.microsoft.com/office/drawing/2014/main" id="{AB72D184-1BCC-8E4D-AB97-E7C9B55D20C7}"/>
              </a:ext>
            </a:extLst>
          </p:cNvPr>
          <p:cNvSpPr/>
          <p:nvPr userDrawn="1"/>
        </p:nvSpPr>
        <p:spPr>
          <a:xfrm>
            <a:off x="1462952" y="6212763"/>
            <a:ext cx="229515" cy="284948"/>
          </a:xfrm>
          <a:custGeom>
            <a:avLst/>
            <a:gdLst/>
            <a:ahLst/>
            <a:cxnLst/>
            <a:rect l="l" t="t" r="r" b="b"/>
            <a:pathLst>
              <a:path w="378460" h="469900">
                <a:moveTo>
                  <a:pt x="377967" y="0"/>
                </a:moveTo>
                <a:lnTo>
                  <a:pt x="273688" y="0"/>
                </a:lnTo>
                <a:lnTo>
                  <a:pt x="273688" y="266117"/>
                </a:lnTo>
                <a:lnTo>
                  <a:pt x="268116" y="319317"/>
                </a:lnTo>
                <a:lnTo>
                  <a:pt x="251744" y="356757"/>
                </a:lnTo>
                <a:lnTo>
                  <a:pt x="225083" y="378889"/>
                </a:lnTo>
                <a:lnTo>
                  <a:pt x="188643" y="386166"/>
                </a:lnTo>
                <a:lnTo>
                  <a:pt x="152992" y="378600"/>
                </a:lnTo>
                <a:lnTo>
                  <a:pt x="126738" y="355987"/>
                </a:lnTo>
                <a:lnTo>
                  <a:pt x="110518" y="318451"/>
                </a:lnTo>
                <a:lnTo>
                  <a:pt x="104970" y="266117"/>
                </a:lnTo>
                <a:lnTo>
                  <a:pt x="104970" y="0"/>
                </a:lnTo>
                <a:lnTo>
                  <a:pt x="0" y="0"/>
                </a:lnTo>
                <a:lnTo>
                  <a:pt x="0" y="257897"/>
                </a:lnTo>
                <a:lnTo>
                  <a:pt x="4140" y="316080"/>
                </a:lnTo>
                <a:lnTo>
                  <a:pt x="16320" y="364420"/>
                </a:lnTo>
                <a:lnTo>
                  <a:pt x="36180" y="403244"/>
                </a:lnTo>
                <a:lnTo>
                  <a:pt x="63360" y="432875"/>
                </a:lnTo>
                <a:lnTo>
                  <a:pt x="97498" y="453638"/>
                </a:lnTo>
                <a:lnTo>
                  <a:pt x="138234" y="465858"/>
                </a:lnTo>
                <a:lnTo>
                  <a:pt x="185209" y="469860"/>
                </a:lnTo>
                <a:lnTo>
                  <a:pt x="233897" y="465682"/>
                </a:lnTo>
                <a:lnTo>
                  <a:pt x="276216" y="453068"/>
                </a:lnTo>
                <a:lnTo>
                  <a:pt x="311756" y="431899"/>
                </a:lnTo>
                <a:lnTo>
                  <a:pt x="340111" y="402056"/>
                </a:lnTo>
                <a:lnTo>
                  <a:pt x="360870" y="363417"/>
                </a:lnTo>
                <a:lnTo>
                  <a:pt x="373625" y="315865"/>
                </a:lnTo>
                <a:lnTo>
                  <a:pt x="377967" y="259280"/>
                </a:lnTo>
                <a:lnTo>
                  <a:pt x="377967" y="0"/>
                </a:lnTo>
                <a:close/>
              </a:path>
            </a:pathLst>
          </a:custGeom>
          <a:solidFill>
            <a:srgbClr val="000000"/>
          </a:solidFill>
        </p:spPr>
        <p:txBody>
          <a:bodyPr wrap="square" lIns="0" tIns="0" rIns="0" bIns="0" rtlCol="0"/>
          <a:lstStyle/>
          <a:p>
            <a:endParaRPr sz="1092"/>
          </a:p>
        </p:txBody>
      </p:sp>
      <p:grpSp>
        <p:nvGrpSpPr>
          <p:cNvPr id="13" name="object 4">
            <a:extLst>
              <a:ext uri="{FF2B5EF4-FFF2-40B4-BE49-F238E27FC236}">
                <a16:creationId xmlns:a16="http://schemas.microsoft.com/office/drawing/2014/main" id="{A2800012-DA06-CF45-A47A-D4B30EA37B75}"/>
              </a:ext>
            </a:extLst>
          </p:cNvPr>
          <p:cNvGrpSpPr/>
          <p:nvPr userDrawn="1"/>
        </p:nvGrpSpPr>
        <p:grpSpPr>
          <a:xfrm>
            <a:off x="1723953" y="6135384"/>
            <a:ext cx="259167" cy="362346"/>
            <a:chOff x="2842727" y="10117702"/>
            <a:chExt cx="427355" cy="597535"/>
          </a:xfrm>
        </p:grpSpPr>
        <p:sp>
          <p:nvSpPr>
            <p:cNvPr id="14" name="object 5">
              <a:extLst>
                <a:ext uri="{FF2B5EF4-FFF2-40B4-BE49-F238E27FC236}">
                  <a16:creationId xmlns:a16="http://schemas.microsoft.com/office/drawing/2014/main" id="{039AC548-D805-B546-AF98-3B421C054969}"/>
                </a:ext>
              </a:extLst>
            </p:cNvPr>
            <p:cNvSpPr/>
            <p:nvPr/>
          </p:nvSpPr>
          <p:spPr>
            <a:xfrm>
              <a:off x="2842727" y="10237764"/>
              <a:ext cx="366395" cy="477520"/>
            </a:xfrm>
            <a:custGeom>
              <a:avLst/>
              <a:gdLst/>
              <a:ahLst/>
              <a:cxnLst/>
              <a:rect l="l" t="t" r="r" b="b"/>
              <a:pathLst>
                <a:path w="366394" h="477520">
                  <a:moveTo>
                    <a:pt x="252421" y="0"/>
                  </a:moveTo>
                  <a:lnTo>
                    <a:pt x="206913" y="3226"/>
                  </a:lnTo>
                  <a:lnTo>
                    <a:pt x="164136" y="12810"/>
                  </a:lnTo>
                  <a:lnTo>
                    <a:pt x="124791" y="28603"/>
                  </a:lnTo>
                  <a:lnTo>
                    <a:pt x="89578" y="50459"/>
                  </a:lnTo>
                  <a:lnTo>
                    <a:pt x="59197" y="78232"/>
                  </a:lnTo>
                  <a:lnTo>
                    <a:pt x="34348" y="111776"/>
                  </a:lnTo>
                  <a:lnTo>
                    <a:pt x="15732" y="150943"/>
                  </a:lnTo>
                  <a:lnTo>
                    <a:pt x="4049" y="195587"/>
                  </a:lnTo>
                  <a:lnTo>
                    <a:pt x="0" y="245563"/>
                  </a:lnTo>
                  <a:lnTo>
                    <a:pt x="3849" y="293331"/>
                  </a:lnTo>
                  <a:lnTo>
                    <a:pt x="15359" y="337340"/>
                  </a:lnTo>
                  <a:lnTo>
                    <a:pt x="34475" y="376785"/>
                  </a:lnTo>
                  <a:lnTo>
                    <a:pt x="61138" y="410861"/>
                  </a:lnTo>
                  <a:lnTo>
                    <a:pt x="95292" y="438765"/>
                  </a:lnTo>
                  <a:lnTo>
                    <a:pt x="136882" y="459692"/>
                  </a:lnTo>
                  <a:lnTo>
                    <a:pt x="185849" y="472838"/>
                  </a:lnTo>
                  <a:lnTo>
                    <a:pt x="242139" y="477399"/>
                  </a:lnTo>
                  <a:lnTo>
                    <a:pt x="281711" y="475535"/>
                  </a:lnTo>
                  <a:lnTo>
                    <a:pt x="315367" y="470716"/>
                  </a:lnTo>
                  <a:lnTo>
                    <a:pt x="342072" y="464093"/>
                  </a:lnTo>
                  <a:lnTo>
                    <a:pt x="360795" y="456823"/>
                  </a:lnTo>
                  <a:lnTo>
                    <a:pt x="345036" y="375213"/>
                  </a:lnTo>
                  <a:lnTo>
                    <a:pt x="327174" y="381031"/>
                  </a:lnTo>
                  <a:lnTo>
                    <a:pt x="305583" y="385825"/>
                  </a:lnTo>
                  <a:lnTo>
                    <a:pt x="281936" y="389081"/>
                  </a:lnTo>
                  <a:lnTo>
                    <a:pt x="257908" y="390281"/>
                  </a:lnTo>
                  <a:lnTo>
                    <a:pt x="206680" y="383477"/>
                  </a:lnTo>
                  <a:lnTo>
                    <a:pt x="165463" y="363832"/>
                  </a:lnTo>
                  <a:lnTo>
                    <a:pt x="135046" y="332499"/>
                  </a:lnTo>
                  <a:lnTo>
                    <a:pt x="116217" y="290629"/>
                  </a:lnTo>
                  <a:lnTo>
                    <a:pt x="109766" y="239374"/>
                  </a:lnTo>
                  <a:lnTo>
                    <a:pt x="117134" y="183960"/>
                  </a:lnTo>
                  <a:lnTo>
                    <a:pt x="137767" y="141083"/>
                  </a:lnTo>
                  <a:lnTo>
                    <a:pt x="169464" y="110615"/>
                  </a:lnTo>
                  <a:lnTo>
                    <a:pt x="210018" y="92429"/>
                  </a:lnTo>
                  <a:lnTo>
                    <a:pt x="257227" y="86395"/>
                  </a:lnTo>
                  <a:lnTo>
                    <a:pt x="283580" y="87824"/>
                  </a:lnTo>
                  <a:lnTo>
                    <a:pt x="307041" y="91638"/>
                  </a:lnTo>
                  <a:lnTo>
                    <a:pt x="327548" y="97129"/>
                  </a:lnTo>
                  <a:lnTo>
                    <a:pt x="345036" y="103588"/>
                  </a:lnTo>
                  <a:lnTo>
                    <a:pt x="366302" y="20575"/>
                  </a:lnTo>
                  <a:lnTo>
                    <a:pt x="348314" y="13309"/>
                  </a:lnTo>
                  <a:lnTo>
                    <a:pt x="322736" y="6686"/>
                  </a:lnTo>
                  <a:lnTo>
                    <a:pt x="290470" y="1864"/>
                  </a:lnTo>
                  <a:lnTo>
                    <a:pt x="252421" y="0"/>
                  </a:lnTo>
                  <a:close/>
                </a:path>
              </a:pathLst>
            </a:custGeom>
            <a:solidFill>
              <a:srgbClr val="000000"/>
            </a:solidFill>
          </p:spPr>
          <p:txBody>
            <a:bodyPr wrap="square" lIns="0" tIns="0" rIns="0" bIns="0" rtlCol="0"/>
            <a:lstStyle/>
            <a:p>
              <a:endParaRPr sz="1092"/>
            </a:p>
          </p:txBody>
        </p:sp>
        <p:pic>
          <p:nvPicPr>
            <p:cNvPr id="15" name="object 6">
              <a:extLst>
                <a:ext uri="{FF2B5EF4-FFF2-40B4-BE49-F238E27FC236}">
                  <a16:creationId xmlns:a16="http://schemas.microsoft.com/office/drawing/2014/main" id="{DAA5A1C9-3FFD-F741-93B2-F1CDA55129CC}"/>
                </a:ext>
              </a:extLst>
            </p:cNvPr>
            <p:cNvPicPr/>
            <p:nvPr/>
          </p:nvPicPr>
          <p:blipFill>
            <a:blip r:embed="rId2" cstate="email">
              <a:extLst>
                <a:ext uri="{28A0092B-C50C-407E-A947-70E740481C1C}">
                  <a14:useLocalDpi xmlns:a14="http://schemas.microsoft.com/office/drawing/2010/main"/>
                </a:ext>
              </a:extLst>
            </a:blip>
            <a:stretch>
              <a:fillRect/>
            </a:stretch>
          </p:blipFill>
          <p:spPr>
            <a:xfrm>
              <a:off x="3157442" y="10117702"/>
              <a:ext cx="112300" cy="112268"/>
            </a:xfrm>
            <a:prstGeom prst="rect">
              <a:avLst/>
            </a:prstGeom>
          </p:spPr>
        </p:pic>
      </p:grpSp>
      <p:sp>
        <p:nvSpPr>
          <p:cNvPr id="16" name="object 7">
            <a:extLst>
              <a:ext uri="{FF2B5EF4-FFF2-40B4-BE49-F238E27FC236}">
                <a16:creationId xmlns:a16="http://schemas.microsoft.com/office/drawing/2014/main" id="{2AF2BE2F-4D9A-CF4D-AF78-BAD6CC1B2837}"/>
              </a:ext>
            </a:extLst>
          </p:cNvPr>
          <p:cNvSpPr/>
          <p:nvPr userDrawn="1"/>
        </p:nvSpPr>
        <p:spPr>
          <a:xfrm>
            <a:off x="10819314" y="397869"/>
            <a:ext cx="1360529" cy="643058"/>
          </a:xfrm>
          <a:custGeom>
            <a:avLst/>
            <a:gdLst/>
            <a:ahLst/>
            <a:cxnLst/>
            <a:rect l="l" t="t" r="r" b="b"/>
            <a:pathLst>
              <a:path w="2243455" h="1060450">
                <a:moveTo>
                  <a:pt x="2243429" y="0"/>
                </a:moveTo>
                <a:lnTo>
                  <a:pt x="0" y="0"/>
                </a:lnTo>
                <a:lnTo>
                  <a:pt x="0" y="1059999"/>
                </a:lnTo>
                <a:lnTo>
                  <a:pt x="2243429" y="1059999"/>
                </a:lnTo>
                <a:lnTo>
                  <a:pt x="2243429" y="0"/>
                </a:lnTo>
                <a:close/>
              </a:path>
            </a:pathLst>
          </a:custGeom>
          <a:solidFill>
            <a:srgbClr val="257CE1"/>
          </a:solidFill>
        </p:spPr>
        <p:txBody>
          <a:bodyPr wrap="square" lIns="0" tIns="0" rIns="0" bIns="0" rtlCol="0"/>
          <a:lstStyle/>
          <a:p>
            <a:endParaRPr sz="1092"/>
          </a:p>
        </p:txBody>
      </p:sp>
      <p:sp>
        <p:nvSpPr>
          <p:cNvPr id="18" name="Marcador de texto 17">
            <a:extLst>
              <a:ext uri="{FF2B5EF4-FFF2-40B4-BE49-F238E27FC236}">
                <a16:creationId xmlns:a16="http://schemas.microsoft.com/office/drawing/2014/main" id="{E6AC5AA0-C4FD-A742-898F-2F81DD6B4DF8}"/>
              </a:ext>
            </a:extLst>
          </p:cNvPr>
          <p:cNvSpPr>
            <a:spLocks noGrp="1"/>
          </p:cNvSpPr>
          <p:nvPr>
            <p:ph type="body" sz="quarter" idx="10"/>
          </p:nvPr>
        </p:nvSpPr>
        <p:spPr>
          <a:xfrm>
            <a:off x="441022" y="458108"/>
            <a:ext cx="10183655" cy="447927"/>
          </a:xfrm>
        </p:spPr>
        <p:txBody>
          <a:bodyPr/>
          <a:lstStyle>
            <a:lvl1pPr algn="r">
              <a:defRPr sz="2911" b="1">
                <a:latin typeface="Arial" panose="020B0604020202020204" pitchFamily="34" charset="0"/>
                <a:cs typeface="Arial" panose="020B0604020202020204" pitchFamily="34" charset="0"/>
              </a:defRPr>
            </a:lvl1pPr>
          </a:lstStyle>
          <a:p>
            <a:r>
              <a:rPr lang="es-ES" dirty="0"/>
              <a:t>Editar los estilos de texto del patrón</a:t>
            </a:r>
            <a:endParaRPr lang="es-CL" dirty="0"/>
          </a:p>
        </p:txBody>
      </p:sp>
    </p:spTree>
    <p:extLst>
      <p:ext uri="{BB962C8B-B14F-4D97-AF65-F5344CB8AC3E}">
        <p14:creationId xmlns:p14="http://schemas.microsoft.com/office/powerpoint/2010/main" val="345726677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24_Blank">
    <p:spTree>
      <p:nvGrpSpPr>
        <p:cNvPr id="1" name=""/>
        <p:cNvGrpSpPr/>
        <p:nvPr/>
      </p:nvGrpSpPr>
      <p:grpSpPr>
        <a:xfrm>
          <a:off x="0" y="0"/>
          <a:ext cx="0" cy="0"/>
          <a:chOff x="0" y="0"/>
          <a:chExt cx="0" cy="0"/>
        </a:xfrm>
      </p:grpSpPr>
      <p:sp>
        <p:nvSpPr>
          <p:cNvPr id="11" name="object 2">
            <a:extLst>
              <a:ext uri="{FF2B5EF4-FFF2-40B4-BE49-F238E27FC236}">
                <a16:creationId xmlns:a16="http://schemas.microsoft.com/office/drawing/2014/main" id="{248CA032-B7CF-AC47-80C3-3DC0FECADE87}"/>
              </a:ext>
            </a:extLst>
          </p:cNvPr>
          <p:cNvSpPr/>
          <p:nvPr userDrawn="1"/>
        </p:nvSpPr>
        <p:spPr>
          <a:xfrm>
            <a:off x="441022" y="6186690"/>
            <a:ext cx="955797" cy="309977"/>
          </a:xfrm>
          <a:custGeom>
            <a:avLst/>
            <a:gdLst/>
            <a:ahLst/>
            <a:cxnLst/>
            <a:rect l="l" t="t" r="r" b="b"/>
            <a:pathLst>
              <a:path w="1576070" h="511175">
                <a:moveTo>
                  <a:pt x="441172" y="241312"/>
                </a:moveTo>
                <a:lnTo>
                  <a:pt x="435267" y="179641"/>
                </a:lnTo>
                <a:lnTo>
                  <a:pt x="418414" y="127673"/>
                </a:lnTo>
                <a:lnTo>
                  <a:pt x="392747" y="86601"/>
                </a:lnTo>
                <a:lnTo>
                  <a:pt x="391845" y="85153"/>
                </a:lnTo>
                <a:lnTo>
                  <a:pt x="356819" y="51803"/>
                </a:lnTo>
                <a:lnTo>
                  <a:pt x="322008" y="30734"/>
                </a:lnTo>
                <a:lnTo>
                  <a:pt x="322008" y="245008"/>
                </a:lnTo>
                <a:lnTo>
                  <a:pt x="316547" y="299389"/>
                </a:lnTo>
                <a:lnTo>
                  <a:pt x="300736" y="343433"/>
                </a:lnTo>
                <a:lnTo>
                  <a:pt x="275463" y="377329"/>
                </a:lnTo>
                <a:lnTo>
                  <a:pt x="241617" y="401231"/>
                </a:lnTo>
                <a:lnTo>
                  <a:pt x="200088" y="415315"/>
                </a:lnTo>
                <a:lnTo>
                  <a:pt x="151752" y="419722"/>
                </a:lnTo>
                <a:lnTo>
                  <a:pt x="141351" y="419684"/>
                </a:lnTo>
                <a:lnTo>
                  <a:pt x="130746" y="419442"/>
                </a:lnTo>
                <a:lnTo>
                  <a:pt x="120827" y="418769"/>
                </a:lnTo>
                <a:lnTo>
                  <a:pt x="112496" y="417474"/>
                </a:lnTo>
                <a:lnTo>
                  <a:pt x="112496" y="91033"/>
                </a:lnTo>
                <a:lnTo>
                  <a:pt x="121119" y="89408"/>
                </a:lnTo>
                <a:lnTo>
                  <a:pt x="132499" y="87985"/>
                </a:lnTo>
                <a:lnTo>
                  <a:pt x="146659" y="86982"/>
                </a:lnTo>
                <a:lnTo>
                  <a:pt x="163601" y="86601"/>
                </a:lnTo>
                <a:lnTo>
                  <a:pt x="209257" y="90881"/>
                </a:lnTo>
                <a:lnTo>
                  <a:pt x="248094" y="103809"/>
                </a:lnTo>
                <a:lnTo>
                  <a:pt x="279450" y="125552"/>
                </a:lnTo>
                <a:lnTo>
                  <a:pt x="302653" y="156235"/>
                </a:lnTo>
                <a:lnTo>
                  <a:pt x="317055" y="196011"/>
                </a:lnTo>
                <a:lnTo>
                  <a:pt x="322008" y="245008"/>
                </a:lnTo>
                <a:lnTo>
                  <a:pt x="322008" y="30734"/>
                </a:lnTo>
                <a:lnTo>
                  <a:pt x="318211" y="28422"/>
                </a:lnTo>
                <a:lnTo>
                  <a:pt x="272313" y="12306"/>
                </a:lnTo>
                <a:lnTo>
                  <a:pt x="217411" y="2997"/>
                </a:lnTo>
                <a:lnTo>
                  <a:pt x="151752" y="0"/>
                </a:lnTo>
                <a:lnTo>
                  <a:pt x="110134" y="685"/>
                </a:lnTo>
                <a:lnTo>
                  <a:pt x="70319" y="2768"/>
                </a:lnTo>
                <a:lnTo>
                  <a:pt x="33286" y="6235"/>
                </a:lnTo>
                <a:lnTo>
                  <a:pt x="0" y="11099"/>
                </a:lnTo>
                <a:lnTo>
                  <a:pt x="0" y="500392"/>
                </a:lnTo>
                <a:lnTo>
                  <a:pt x="23342" y="503123"/>
                </a:lnTo>
                <a:lnTo>
                  <a:pt x="52374" y="505485"/>
                </a:lnTo>
                <a:lnTo>
                  <a:pt x="87236" y="507161"/>
                </a:lnTo>
                <a:lnTo>
                  <a:pt x="128054" y="507796"/>
                </a:lnTo>
                <a:lnTo>
                  <a:pt x="184556" y="505294"/>
                </a:lnTo>
                <a:lnTo>
                  <a:pt x="236435" y="497713"/>
                </a:lnTo>
                <a:lnTo>
                  <a:pt x="283171" y="484936"/>
                </a:lnTo>
                <a:lnTo>
                  <a:pt x="324205" y="466864"/>
                </a:lnTo>
                <a:lnTo>
                  <a:pt x="359029" y="443407"/>
                </a:lnTo>
                <a:lnTo>
                  <a:pt x="382054" y="419722"/>
                </a:lnTo>
                <a:lnTo>
                  <a:pt x="385749" y="415925"/>
                </a:lnTo>
                <a:lnTo>
                  <a:pt x="408393" y="382181"/>
                </a:lnTo>
                <a:lnTo>
                  <a:pt x="425894" y="341972"/>
                </a:lnTo>
                <a:lnTo>
                  <a:pt x="437172" y="295097"/>
                </a:lnTo>
                <a:lnTo>
                  <a:pt x="441172" y="241312"/>
                </a:lnTo>
                <a:close/>
              </a:path>
              <a:path w="1576070" h="511175">
                <a:moveTo>
                  <a:pt x="827582" y="502602"/>
                </a:moveTo>
                <a:lnTo>
                  <a:pt x="826503" y="478307"/>
                </a:lnTo>
                <a:lnTo>
                  <a:pt x="825550" y="450888"/>
                </a:lnTo>
                <a:lnTo>
                  <a:pt x="824865" y="420268"/>
                </a:lnTo>
                <a:lnTo>
                  <a:pt x="824611" y="386397"/>
                </a:lnTo>
                <a:lnTo>
                  <a:pt x="824611" y="140639"/>
                </a:lnTo>
                <a:lnTo>
                  <a:pt x="712089" y="140639"/>
                </a:lnTo>
                <a:lnTo>
                  <a:pt x="712089" y="365671"/>
                </a:lnTo>
                <a:lnTo>
                  <a:pt x="710641" y="373811"/>
                </a:lnTo>
                <a:lnTo>
                  <a:pt x="688695" y="406768"/>
                </a:lnTo>
                <a:lnTo>
                  <a:pt x="651395" y="419722"/>
                </a:lnTo>
                <a:lnTo>
                  <a:pt x="625627" y="413918"/>
                </a:lnTo>
                <a:lnTo>
                  <a:pt x="607910" y="397230"/>
                </a:lnTo>
                <a:lnTo>
                  <a:pt x="597687" y="370674"/>
                </a:lnTo>
                <a:lnTo>
                  <a:pt x="594398" y="335330"/>
                </a:lnTo>
                <a:lnTo>
                  <a:pt x="594398" y="140639"/>
                </a:lnTo>
                <a:lnTo>
                  <a:pt x="481888" y="140639"/>
                </a:lnTo>
                <a:lnTo>
                  <a:pt x="481888" y="353072"/>
                </a:lnTo>
                <a:lnTo>
                  <a:pt x="488022" y="412394"/>
                </a:lnTo>
                <a:lnTo>
                  <a:pt x="505383" y="456869"/>
                </a:lnTo>
                <a:lnTo>
                  <a:pt x="532409" y="487451"/>
                </a:lnTo>
                <a:lnTo>
                  <a:pt x="567537" y="505091"/>
                </a:lnTo>
                <a:lnTo>
                  <a:pt x="609206" y="510768"/>
                </a:lnTo>
                <a:lnTo>
                  <a:pt x="652399" y="504634"/>
                </a:lnTo>
                <a:lnTo>
                  <a:pt x="684987" y="489483"/>
                </a:lnTo>
                <a:lnTo>
                  <a:pt x="707986" y="470154"/>
                </a:lnTo>
                <a:lnTo>
                  <a:pt x="722452" y="451535"/>
                </a:lnTo>
                <a:lnTo>
                  <a:pt x="724674" y="451535"/>
                </a:lnTo>
                <a:lnTo>
                  <a:pt x="729869" y="502602"/>
                </a:lnTo>
                <a:lnTo>
                  <a:pt x="827582" y="502602"/>
                </a:lnTo>
                <a:close/>
              </a:path>
              <a:path w="1576070" h="511175">
                <a:moveTo>
                  <a:pt x="1244155" y="318274"/>
                </a:moveTo>
                <a:lnTo>
                  <a:pt x="1238161" y="266484"/>
                </a:lnTo>
                <a:lnTo>
                  <a:pt x="1220889" y="221424"/>
                </a:lnTo>
                <a:lnTo>
                  <a:pt x="1193355" y="184315"/>
                </a:lnTo>
                <a:lnTo>
                  <a:pt x="1156652" y="156324"/>
                </a:lnTo>
                <a:lnTo>
                  <a:pt x="1127175" y="144729"/>
                </a:lnTo>
                <a:lnTo>
                  <a:pt x="1127175" y="321259"/>
                </a:lnTo>
                <a:lnTo>
                  <a:pt x="1122210" y="365747"/>
                </a:lnTo>
                <a:lnTo>
                  <a:pt x="1107948" y="400088"/>
                </a:lnTo>
                <a:lnTo>
                  <a:pt x="1085354" y="422224"/>
                </a:lnTo>
                <a:lnTo>
                  <a:pt x="1055395" y="430072"/>
                </a:lnTo>
                <a:lnTo>
                  <a:pt x="1054658" y="430072"/>
                </a:lnTo>
                <a:lnTo>
                  <a:pt x="1023213" y="421817"/>
                </a:lnTo>
                <a:lnTo>
                  <a:pt x="1000252" y="399072"/>
                </a:lnTo>
                <a:lnTo>
                  <a:pt x="986155" y="364807"/>
                </a:lnTo>
                <a:lnTo>
                  <a:pt x="981367" y="322008"/>
                </a:lnTo>
                <a:lnTo>
                  <a:pt x="985443" y="282206"/>
                </a:lnTo>
                <a:lnTo>
                  <a:pt x="998397" y="247332"/>
                </a:lnTo>
                <a:lnTo>
                  <a:pt x="1021359" y="222580"/>
                </a:lnTo>
                <a:lnTo>
                  <a:pt x="1055395" y="213169"/>
                </a:lnTo>
                <a:lnTo>
                  <a:pt x="1088174" y="222580"/>
                </a:lnTo>
                <a:lnTo>
                  <a:pt x="1110449" y="247230"/>
                </a:lnTo>
                <a:lnTo>
                  <a:pt x="1123149" y="281889"/>
                </a:lnTo>
                <a:lnTo>
                  <a:pt x="1127175" y="321259"/>
                </a:lnTo>
                <a:lnTo>
                  <a:pt x="1127175" y="144729"/>
                </a:lnTo>
                <a:lnTo>
                  <a:pt x="1111783" y="138658"/>
                </a:lnTo>
                <a:lnTo>
                  <a:pt x="1059827" y="132511"/>
                </a:lnTo>
                <a:lnTo>
                  <a:pt x="1012253" y="136982"/>
                </a:lnTo>
                <a:lnTo>
                  <a:pt x="970229" y="150050"/>
                </a:lnTo>
                <a:lnTo>
                  <a:pt x="934402" y="171119"/>
                </a:lnTo>
                <a:lnTo>
                  <a:pt x="905408" y="199644"/>
                </a:lnTo>
                <a:lnTo>
                  <a:pt x="883894" y="235051"/>
                </a:lnTo>
                <a:lnTo>
                  <a:pt x="870508" y="276745"/>
                </a:lnTo>
                <a:lnTo>
                  <a:pt x="865911" y="324192"/>
                </a:lnTo>
                <a:lnTo>
                  <a:pt x="872426" y="378625"/>
                </a:lnTo>
                <a:lnTo>
                  <a:pt x="890930" y="424548"/>
                </a:lnTo>
                <a:lnTo>
                  <a:pt x="919848" y="461340"/>
                </a:lnTo>
                <a:lnTo>
                  <a:pt x="957580" y="488378"/>
                </a:lnTo>
                <a:lnTo>
                  <a:pt x="1002538" y="505066"/>
                </a:lnTo>
                <a:lnTo>
                  <a:pt x="1053160" y="510755"/>
                </a:lnTo>
                <a:lnTo>
                  <a:pt x="1053909" y="510755"/>
                </a:lnTo>
                <a:lnTo>
                  <a:pt x="1094740" y="507009"/>
                </a:lnTo>
                <a:lnTo>
                  <a:pt x="1133703" y="495655"/>
                </a:lnTo>
                <a:lnTo>
                  <a:pt x="1169187" y="476491"/>
                </a:lnTo>
                <a:lnTo>
                  <a:pt x="1199578" y="449364"/>
                </a:lnTo>
                <a:lnTo>
                  <a:pt x="1223276" y="414070"/>
                </a:lnTo>
                <a:lnTo>
                  <a:pt x="1238669" y="370433"/>
                </a:lnTo>
                <a:lnTo>
                  <a:pt x="1244155" y="318274"/>
                </a:lnTo>
                <a:close/>
              </a:path>
              <a:path w="1576070" h="511175">
                <a:moveTo>
                  <a:pt x="1575854" y="146558"/>
                </a:moveTo>
                <a:lnTo>
                  <a:pt x="1556600" y="140614"/>
                </a:lnTo>
                <a:lnTo>
                  <a:pt x="1535125" y="136194"/>
                </a:lnTo>
                <a:lnTo>
                  <a:pt x="1512557" y="133451"/>
                </a:lnTo>
                <a:lnTo>
                  <a:pt x="1489964" y="132499"/>
                </a:lnTo>
                <a:lnTo>
                  <a:pt x="1436077" y="137604"/>
                </a:lnTo>
                <a:lnTo>
                  <a:pt x="1389964" y="152133"/>
                </a:lnTo>
                <a:lnTo>
                  <a:pt x="1351838" y="174917"/>
                </a:lnTo>
                <a:lnTo>
                  <a:pt x="1321866" y="204762"/>
                </a:lnTo>
                <a:lnTo>
                  <a:pt x="1300238" y="240499"/>
                </a:lnTo>
                <a:lnTo>
                  <a:pt x="1287132" y="280949"/>
                </a:lnTo>
                <a:lnTo>
                  <a:pt x="1282712" y="324942"/>
                </a:lnTo>
                <a:lnTo>
                  <a:pt x="1287195" y="371144"/>
                </a:lnTo>
                <a:lnTo>
                  <a:pt x="1300264" y="411645"/>
                </a:lnTo>
                <a:lnTo>
                  <a:pt x="1321346" y="445947"/>
                </a:lnTo>
                <a:lnTo>
                  <a:pt x="1349870" y="473532"/>
                </a:lnTo>
                <a:lnTo>
                  <a:pt x="1385277" y="493864"/>
                </a:lnTo>
                <a:lnTo>
                  <a:pt x="1426984" y="506450"/>
                </a:lnTo>
                <a:lnTo>
                  <a:pt x="1474431" y="510755"/>
                </a:lnTo>
                <a:lnTo>
                  <a:pt x="1505470" y="509460"/>
                </a:lnTo>
                <a:lnTo>
                  <a:pt x="1556994" y="500468"/>
                </a:lnTo>
                <a:lnTo>
                  <a:pt x="1561782" y="410832"/>
                </a:lnTo>
                <a:lnTo>
                  <a:pt x="1548282" y="415810"/>
                </a:lnTo>
                <a:lnTo>
                  <a:pt x="1533194" y="419531"/>
                </a:lnTo>
                <a:lnTo>
                  <a:pt x="1516278" y="421868"/>
                </a:lnTo>
                <a:lnTo>
                  <a:pt x="1497355" y="422681"/>
                </a:lnTo>
                <a:lnTo>
                  <a:pt x="1458760" y="416090"/>
                </a:lnTo>
                <a:lnTo>
                  <a:pt x="1427226" y="396582"/>
                </a:lnTo>
                <a:lnTo>
                  <a:pt x="1405966" y="364591"/>
                </a:lnTo>
                <a:lnTo>
                  <a:pt x="1398155" y="320522"/>
                </a:lnTo>
                <a:lnTo>
                  <a:pt x="1404683" y="279692"/>
                </a:lnTo>
                <a:lnTo>
                  <a:pt x="1424178" y="247599"/>
                </a:lnTo>
                <a:lnTo>
                  <a:pt x="1454924" y="226606"/>
                </a:lnTo>
                <a:lnTo>
                  <a:pt x="1495171" y="219087"/>
                </a:lnTo>
                <a:lnTo>
                  <a:pt x="1515630" y="219989"/>
                </a:lnTo>
                <a:lnTo>
                  <a:pt x="1532737" y="222427"/>
                </a:lnTo>
                <a:lnTo>
                  <a:pt x="1546796" y="225971"/>
                </a:lnTo>
                <a:lnTo>
                  <a:pt x="1558086" y="230212"/>
                </a:lnTo>
                <a:lnTo>
                  <a:pt x="1575854" y="146558"/>
                </a:lnTo>
                <a:close/>
              </a:path>
            </a:pathLst>
          </a:custGeom>
          <a:solidFill>
            <a:srgbClr val="000000"/>
          </a:solidFill>
        </p:spPr>
        <p:txBody>
          <a:bodyPr wrap="square" lIns="0" tIns="0" rIns="0" bIns="0" rtlCol="0"/>
          <a:lstStyle/>
          <a:p>
            <a:endParaRPr sz="1092"/>
          </a:p>
        </p:txBody>
      </p:sp>
      <p:sp>
        <p:nvSpPr>
          <p:cNvPr id="12" name="object 3">
            <a:extLst>
              <a:ext uri="{FF2B5EF4-FFF2-40B4-BE49-F238E27FC236}">
                <a16:creationId xmlns:a16="http://schemas.microsoft.com/office/drawing/2014/main" id="{AB72D184-1BCC-8E4D-AB97-E7C9B55D20C7}"/>
              </a:ext>
            </a:extLst>
          </p:cNvPr>
          <p:cNvSpPr/>
          <p:nvPr userDrawn="1"/>
        </p:nvSpPr>
        <p:spPr>
          <a:xfrm>
            <a:off x="1462952" y="6212763"/>
            <a:ext cx="229515" cy="284948"/>
          </a:xfrm>
          <a:custGeom>
            <a:avLst/>
            <a:gdLst/>
            <a:ahLst/>
            <a:cxnLst/>
            <a:rect l="l" t="t" r="r" b="b"/>
            <a:pathLst>
              <a:path w="378460" h="469900">
                <a:moveTo>
                  <a:pt x="377967" y="0"/>
                </a:moveTo>
                <a:lnTo>
                  <a:pt x="273688" y="0"/>
                </a:lnTo>
                <a:lnTo>
                  <a:pt x="273688" y="266117"/>
                </a:lnTo>
                <a:lnTo>
                  <a:pt x="268116" y="319317"/>
                </a:lnTo>
                <a:lnTo>
                  <a:pt x="251744" y="356757"/>
                </a:lnTo>
                <a:lnTo>
                  <a:pt x="225083" y="378889"/>
                </a:lnTo>
                <a:lnTo>
                  <a:pt x="188643" y="386166"/>
                </a:lnTo>
                <a:lnTo>
                  <a:pt x="152992" y="378600"/>
                </a:lnTo>
                <a:lnTo>
                  <a:pt x="126738" y="355987"/>
                </a:lnTo>
                <a:lnTo>
                  <a:pt x="110518" y="318451"/>
                </a:lnTo>
                <a:lnTo>
                  <a:pt x="104970" y="266117"/>
                </a:lnTo>
                <a:lnTo>
                  <a:pt x="104970" y="0"/>
                </a:lnTo>
                <a:lnTo>
                  <a:pt x="0" y="0"/>
                </a:lnTo>
                <a:lnTo>
                  <a:pt x="0" y="257897"/>
                </a:lnTo>
                <a:lnTo>
                  <a:pt x="4140" y="316080"/>
                </a:lnTo>
                <a:lnTo>
                  <a:pt x="16320" y="364420"/>
                </a:lnTo>
                <a:lnTo>
                  <a:pt x="36180" y="403244"/>
                </a:lnTo>
                <a:lnTo>
                  <a:pt x="63360" y="432875"/>
                </a:lnTo>
                <a:lnTo>
                  <a:pt x="97498" y="453638"/>
                </a:lnTo>
                <a:lnTo>
                  <a:pt x="138234" y="465858"/>
                </a:lnTo>
                <a:lnTo>
                  <a:pt x="185209" y="469860"/>
                </a:lnTo>
                <a:lnTo>
                  <a:pt x="233897" y="465682"/>
                </a:lnTo>
                <a:lnTo>
                  <a:pt x="276216" y="453068"/>
                </a:lnTo>
                <a:lnTo>
                  <a:pt x="311756" y="431899"/>
                </a:lnTo>
                <a:lnTo>
                  <a:pt x="340111" y="402056"/>
                </a:lnTo>
                <a:lnTo>
                  <a:pt x="360870" y="363417"/>
                </a:lnTo>
                <a:lnTo>
                  <a:pt x="373625" y="315865"/>
                </a:lnTo>
                <a:lnTo>
                  <a:pt x="377967" y="259280"/>
                </a:lnTo>
                <a:lnTo>
                  <a:pt x="377967" y="0"/>
                </a:lnTo>
                <a:close/>
              </a:path>
            </a:pathLst>
          </a:custGeom>
          <a:solidFill>
            <a:srgbClr val="000000"/>
          </a:solidFill>
        </p:spPr>
        <p:txBody>
          <a:bodyPr wrap="square" lIns="0" tIns="0" rIns="0" bIns="0" rtlCol="0"/>
          <a:lstStyle/>
          <a:p>
            <a:endParaRPr sz="1092"/>
          </a:p>
        </p:txBody>
      </p:sp>
      <p:grpSp>
        <p:nvGrpSpPr>
          <p:cNvPr id="13" name="object 4">
            <a:extLst>
              <a:ext uri="{FF2B5EF4-FFF2-40B4-BE49-F238E27FC236}">
                <a16:creationId xmlns:a16="http://schemas.microsoft.com/office/drawing/2014/main" id="{A2800012-DA06-CF45-A47A-D4B30EA37B75}"/>
              </a:ext>
            </a:extLst>
          </p:cNvPr>
          <p:cNvGrpSpPr/>
          <p:nvPr userDrawn="1"/>
        </p:nvGrpSpPr>
        <p:grpSpPr>
          <a:xfrm>
            <a:off x="1723953" y="6135384"/>
            <a:ext cx="259167" cy="362346"/>
            <a:chOff x="2842727" y="10117702"/>
            <a:chExt cx="427355" cy="597535"/>
          </a:xfrm>
        </p:grpSpPr>
        <p:sp>
          <p:nvSpPr>
            <p:cNvPr id="14" name="object 5">
              <a:extLst>
                <a:ext uri="{FF2B5EF4-FFF2-40B4-BE49-F238E27FC236}">
                  <a16:creationId xmlns:a16="http://schemas.microsoft.com/office/drawing/2014/main" id="{039AC548-D805-B546-AF98-3B421C054969}"/>
                </a:ext>
              </a:extLst>
            </p:cNvPr>
            <p:cNvSpPr/>
            <p:nvPr/>
          </p:nvSpPr>
          <p:spPr>
            <a:xfrm>
              <a:off x="2842727" y="10237764"/>
              <a:ext cx="366395" cy="477520"/>
            </a:xfrm>
            <a:custGeom>
              <a:avLst/>
              <a:gdLst/>
              <a:ahLst/>
              <a:cxnLst/>
              <a:rect l="l" t="t" r="r" b="b"/>
              <a:pathLst>
                <a:path w="366394" h="477520">
                  <a:moveTo>
                    <a:pt x="252421" y="0"/>
                  </a:moveTo>
                  <a:lnTo>
                    <a:pt x="206913" y="3226"/>
                  </a:lnTo>
                  <a:lnTo>
                    <a:pt x="164136" y="12810"/>
                  </a:lnTo>
                  <a:lnTo>
                    <a:pt x="124791" y="28603"/>
                  </a:lnTo>
                  <a:lnTo>
                    <a:pt x="89578" y="50459"/>
                  </a:lnTo>
                  <a:lnTo>
                    <a:pt x="59197" y="78232"/>
                  </a:lnTo>
                  <a:lnTo>
                    <a:pt x="34348" y="111776"/>
                  </a:lnTo>
                  <a:lnTo>
                    <a:pt x="15732" y="150943"/>
                  </a:lnTo>
                  <a:lnTo>
                    <a:pt x="4049" y="195587"/>
                  </a:lnTo>
                  <a:lnTo>
                    <a:pt x="0" y="245563"/>
                  </a:lnTo>
                  <a:lnTo>
                    <a:pt x="3849" y="293331"/>
                  </a:lnTo>
                  <a:lnTo>
                    <a:pt x="15359" y="337340"/>
                  </a:lnTo>
                  <a:lnTo>
                    <a:pt x="34475" y="376785"/>
                  </a:lnTo>
                  <a:lnTo>
                    <a:pt x="61138" y="410861"/>
                  </a:lnTo>
                  <a:lnTo>
                    <a:pt x="95292" y="438765"/>
                  </a:lnTo>
                  <a:lnTo>
                    <a:pt x="136882" y="459692"/>
                  </a:lnTo>
                  <a:lnTo>
                    <a:pt x="185849" y="472838"/>
                  </a:lnTo>
                  <a:lnTo>
                    <a:pt x="242139" y="477399"/>
                  </a:lnTo>
                  <a:lnTo>
                    <a:pt x="281711" y="475535"/>
                  </a:lnTo>
                  <a:lnTo>
                    <a:pt x="315367" y="470716"/>
                  </a:lnTo>
                  <a:lnTo>
                    <a:pt x="342072" y="464093"/>
                  </a:lnTo>
                  <a:lnTo>
                    <a:pt x="360795" y="456823"/>
                  </a:lnTo>
                  <a:lnTo>
                    <a:pt x="345036" y="375213"/>
                  </a:lnTo>
                  <a:lnTo>
                    <a:pt x="327174" y="381031"/>
                  </a:lnTo>
                  <a:lnTo>
                    <a:pt x="305583" y="385825"/>
                  </a:lnTo>
                  <a:lnTo>
                    <a:pt x="281936" y="389081"/>
                  </a:lnTo>
                  <a:lnTo>
                    <a:pt x="257908" y="390281"/>
                  </a:lnTo>
                  <a:lnTo>
                    <a:pt x="206680" y="383477"/>
                  </a:lnTo>
                  <a:lnTo>
                    <a:pt x="165463" y="363832"/>
                  </a:lnTo>
                  <a:lnTo>
                    <a:pt x="135046" y="332499"/>
                  </a:lnTo>
                  <a:lnTo>
                    <a:pt x="116217" y="290629"/>
                  </a:lnTo>
                  <a:lnTo>
                    <a:pt x="109766" y="239374"/>
                  </a:lnTo>
                  <a:lnTo>
                    <a:pt x="117134" y="183960"/>
                  </a:lnTo>
                  <a:lnTo>
                    <a:pt x="137767" y="141083"/>
                  </a:lnTo>
                  <a:lnTo>
                    <a:pt x="169464" y="110615"/>
                  </a:lnTo>
                  <a:lnTo>
                    <a:pt x="210018" y="92429"/>
                  </a:lnTo>
                  <a:lnTo>
                    <a:pt x="257227" y="86395"/>
                  </a:lnTo>
                  <a:lnTo>
                    <a:pt x="283580" y="87824"/>
                  </a:lnTo>
                  <a:lnTo>
                    <a:pt x="307041" y="91638"/>
                  </a:lnTo>
                  <a:lnTo>
                    <a:pt x="327548" y="97129"/>
                  </a:lnTo>
                  <a:lnTo>
                    <a:pt x="345036" y="103588"/>
                  </a:lnTo>
                  <a:lnTo>
                    <a:pt x="366302" y="20575"/>
                  </a:lnTo>
                  <a:lnTo>
                    <a:pt x="348314" y="13309"/>
                  </a:lnTo>
                  <a:lnTo>
                    <a:pt x="322736" y="6686"/>
                  </a:lnTo>
                  <a:lnTo>
                    <a:pt x="290470" y="1864"/>
                  </a:lnTo>
                  <a:lnTo>
                    <a:pt x="252421" y="0"/>
                  </a:lnTo>
                  <a:close/>
                </a:path>
              </a:pathLst>
            </a:custGeom>
            <a:solidFill>
              <a:srgbClr val="000000"/>
            </a:solidFill>
          </p:spPr>
          <p:txBody>
            <a:bodyPr wrap="square" lIns="0" tIns="0" rIns="0" bIns="0" rtlCol="0"/>
            <a:lstStyle/>
            <a:p>
              <a:endParaRPr sz="1092"/>
            </a:p>
          </p:txBody>
        </p:sp>
        <p:pic>
          <p:nvPicPr>
            <p:cNvPr id="15" name="object 6">
              <a:extLst>
                <a:ext uri="{FF2B5EF4-FFF2-40B4-BE49-F238E27FC236}">
                  <a16:creationId xmlns:a16="http://schemas.microsoft.com/office/drawing/2014/main" id="{DAA5A1C9-3FFD-F741-93B2-F1CDA55129CC}"/>
                </a:ext>
              </a:extLst>
            </p:cNvPr>
            <p:cNvPicPr/>
            <p:nvPr/>
          </p:nvPicPr>
          <p:blipFill>
            <a:blip r:embed="rId2" cstate="email">
              <a:extLst>
                <a:ext uri="{28A0092B-C50C-407E-A947-70E740481C1C}">
                  <a14:useLocalDpi xmlns:a14="http://schemas.microsoft.com/office/drawing/2010/main"/>
                </a:ext>
              </a:extLst>
            </a:blip>
            <a:stretch>
              <a:fillRect/>
            </a:stretch>
          </p:blipFill>
          <p:spPr>
            <a:xfrm>
              <a:off x="3157442" y="10117702"/>
              <a:ext cx="112300" cy="112268"/>
            </a:xfrm>
            <a:prstGeom prst="rect">
              <a:avLst/>
            </a:prstGeom>
          </p:spPr>
        </p:pic>
      </p:grpSp>
      <p:sp>
        <p:nvSpPr>
          <p:cNvPr id="16" name="object 7">
            <a:extLst>
              <a:ext uri="{FF2B5EF4-FFF2-40B4-BE49-F238E27FC236}">
                <a16:creationId xmlns:a16="http://schemas.microsoft.com/office/drawing/2014/main" id="{2AF2BE2F-4D9A-CF4D-AF78-BAD6CC1B2837}"/>
              </a:ext>
            </a:extLst>
          </p:cNvPr>
          <p:cNvSpPr/>
          <p:nvPr userDrawn="1"/>
        </p:nvSpPr>
        <p:spPr>
          <a:xfrm>
            <a:off x="10819314" y="397869"/>
            <a:ext cx="1360529" cy="643058"/>
          </a:xfrm>
          <a:custGeom>
            <a:avLst/>
            <a:gdLst/>
            <a:ahLst/>
            <a:cxnLst/>
            <a:rect l="l" t="t" r="r" b="b"/>
            <a:pathLst>
              <a:path w="2243455" h="1060450">
                <a:moveTo>
                  <a:pt x="2243429" y="0"/>
                </a:moveTo>
                <a:lnTo>
                  <a:pt x="0" y="0"/>
                </a:lnTo>
                <a:lnTo>
                  <a:pt x="0" y="1059999"/>
                </a:lnTo>
                <a:lnTo>
                  <a:pt x="2243429" y="1059999"/>
                </a:lnTo>
                <a:lnTo>
                  <a:pt x="2243429" y="0"/>
                </a:lnTo>
                <a:close/>
              </a:path>
            </a:pathLst>
          </a:custGeom>
          <a:solidFill>
            <a:srgbClr val="257CE1"/>
          </a:solidFill>
        </p:spPr>
        <p:txBody>
          <a:bodyPr wrap="square" lIns="0" tIns="0" rIns="0" bIns="0" rtlCol="0"/>
          <a:lstStyle/>
          <a:p>
            <a:endParaRPr sz="1092"/>
          </a:p>
        </p:txBody>
      </p:sp>
      <p:sp>
        <p:nvSpPr>
          <p:cNvPr id="18" name="Marcador de texto 17">
            <a:extLst>
              <a:ext uri="{FF2B5EF4-FFF2-40B4-BE49-F238E27FC236}">
                <a16:creationId xmlns:a16="http://schemas.microsoft.com/office/drawing/2014/main" id="{E6AC5AA0-C4FD-A742-898F-2F81DD6B4DF8}"/>
              </a:ext>
            </a:extLst>
          </p:cNvPr>
          <p:cNvSpPr>
            <a:spLocks noGrp="1"/>
          </p:cNvSpPr>
          <p:nvPr>
            <p:ph type="body" sz="quarter" idx="10"/>
          </p:nvPr>
        </p:nvSpPr>
        <p:spPr>
          <a:xfrm>
            <a:off x="441022" y="458108"/>
            <a:ext cx="10183655" cy="447927"/>
          </a:xfrm>
        </p:spPr>
        <p:txBody>
          <a:bodyPr/>
          <a:lstStyle>
            <a:lvl1pPr algn="r">
              <a:defRPr sz="2911" b="1">
                <a:latin typeface="Arial" panose="020B0604020202020204" pitchFamily="34" charset="0"/>
                <a:cs typeface="Arial" panose="020B0604020202020204" pitchFamily="34" charset="0"/>
              </a:defRPr>
            </a:lvl1pPr>
          </a:lstStyle>
          <a:p>
            <a:r>
              <a:rPr lang="es-ES" dirty="0"/>
              <a:t>Editar los estilos de texto del patrón</a:t>
            </a:r>
            <a:endParaRPr lang="es-CL" dirty="0"/>
          </a:p>
        </p:txBody>
      </p:sp>
    </p:spTree>
    <p:extLst>
      <p:ext uri="{BB962C8B-B14F-4D97-AF65-F5344CB8AC3E}">
        <p14:creationId xmlns:p14="http://schemas.microsoft.com/office/powerpoint/2010/main" val="96950370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25_Blank">
    <p:spTree>
      <p:nvGrpSpPr>
        <p:cNvPr id="1" name=""/>
        <p:cNvGrpSpPr/>
        <p:nvPr/>
      </p:nvGrpSpPr>
      <p:grpSpPr>
        <a:xfrm>
          <a:off x="0" y="0"/>
          <a:ext cx="0" cy="0"/>
          <a:chOff x="0" y="0"/>
          <a:chExt cx="0" cy="0"/>
        </a:xfrm>
      </p:grpSpPr>
      <p:sp>
        <p:nvSpPr>
          <p:cNvPr id="11" name="object 2">
            <a:extLst>
              <a:ext uri="{FF2B5EF4-FFF2-40B4-BE49-F238E27FC236}">
                <a16:creationId xmlns:a16="http://schemas.microsoft.com/office/drawing/2014/main" id="{248CA032-B7CF-AC47-80C3-3DC0FECADE87}"/>
              </a:ext>
            </a:extLst>
          </p:cNvPr>
          <p:cNvSpPr/>
          <p:nvPr userDrawn="1"/>
        </p:nvSpPr>
        <p:spPr>
          <a:xfrm>
            <a:off x="441022" y="6186690"/>
            <a:ext cx="955797" cy="309977"/>
          </a:xfrm>
          <a:custGeom>
            <a:avLst/>
            <a:gdLst/>
            <a:ahLst/>
            <a:cxnLst/>
            <a:rect l="l" t="t" r="r" b="b"/>
            <a:pathLst>
              <a:path w="1576070" h="511175">
                <a:moveTo>
                  <a:pt x="441172" y="241312"/>
                </a:moveTo>
                <a:lnTo>
                  <a:pt x="435267" y="179641"/>
                </a:lnTo>
                <a:lnTo>
                  <a:pt x="418414" y="127673"/>
                </a:lnTo>
                <a:lnTo>
                  <a:pt x="392747" y="86601"/>
                </a:lnTo>
                <a:lnTo>
                  <a:pt x="391845" y="85153"/>
                </a:lnTo>
                <a:lnTo>
                  <a:pt x="356819" y="51803"/>
                </a:lnTo>
                <a:lnTo>
                  <a:pt x="322008" y="30734"/>
                </a:lnTo>
                <a:lnTo>
                  <a:pt x="322008" y="245008"/>
                </a:lnTo>
                <a:lnTo>
                  <a:pt x="316547" y="299389"/>
                </a:lnTo>
                <a:lnTo>
                  <a:pt x="300736" y="343433"/>
                </a:lnTo>
                <a:lnTo>
                  <a:pt x="275463" y="377329"/>
                </a:lnTo>
                <a:lnTo>
                  <a:pt x="241617" y="401231"/>
                </a:lnTo>
                <a:lnTo>
                  <a:pt x="200088" y="415315"/>
                </a:lnTo>
                <a:lnTo>
                  <a:pt x="151752" y="419722"/>
                </a:lnTo>
                <a:lnTo>
                  <a:pt x="141351" y="419684"/>
                </a:lnTo>
                <a:lnTo>
                  <a:pt x="130746" y="419442"/>
                </a:lnTo>
                <a:lnTo>
                  <a:pt x="120827" y="418769"/>
                </a:lnTo>
                <a:lnTo>
                  <a:pt x="112496" y="417474"/>
                </a:lnTo>
                <a:lnTo>
                  <a:pt x="112496" y="91033"/>
                </a:lnTo>
                <a:lnTo>
                  <a:pt x="121119" y="89408"/>
                </a:lnTo>
                <a:lnTo>
                  <a:pt x="132499" y="87985"/>
                </a:lnTo>
                <a:lnTo>
                  <a:pt x="146659" y="86982"/>
                </a:lnTo>
                <a:lnTo>
                  <a:pt x="163601" y="86601"/>
                </a:lnTo>
                <a:lnTo>
                  <a:pt x="209257" y="90881"/>
                </a:lnTo>
                <a:lnTo>
                  <a:pt x="248094" y="103809"/>
                </a:lnTo>
                <a:lnTo>
                  <a:pt x="279450" y="125552"/>
                </a:lnTo>
                <a:lnTo>
                  <a:pt x="302653" y="156235"/>
                </a:lnTo>
                <a:lnTo>
                  <a:pt x="317055" y="196011"/>
                </a:lnTo>
                <a:lnTo>
                  <a:pt x="322008" y="245008"/>
                </a:lnTo>
                <a:lnTo>
                  <a:pt x="322008" y="30734"/>
                </a:lnTo>
                <a:lnTo>
                  <a:pt x="318211" y="28422"/>
                </a:lnTo>
                <a:lnTo>
                  <a:pt x="272313" y="12306"/>
                </a:lnTo>
                <a:lnTo>
                  <a:pt x="217411" y="2997"/>
                </a:lnTo>
                <a:lnTo>
                  <a:pt x="151752" y="0"/>
                </a:lnTo>
                <a:lnTo>
                  <a:pt x="110134" y="685"/>
                </a:lnTo>
                <a:lnTo>
                  <a:pt x="70319" y="2768"/>
                </a:lnTo>
                <a:lnTo>
                  <a:pt x="33286" y="6235"/>
                </a:lnTo>
                <a:lnTo>
                  <a:pt x="0" y="11099"/>
                </a:lnTo>
                <a:lnTo>
                  <a:pt x="0" y="500392"/>
                </a:lnTo>
                <a:lnTo>
                  <a:pt x="23342" y="503123"/>
                </a:lnTo>
                <a:lnTo>
                  <a:pt x="52374" y="505485"/>
                </a:lnTo>
                <a:lnTo>
                  <a:pt x="87236" y="507161"/>
                </a:lnTo>
                <a:lnTo>
                  <a:pt x="128054" y="507796"/>
                </a:lnTo>
                <a:lnTo>
                  <a:pt x="184556" y="505294"/>
                </a:lnTo>
                <a:lnTo>
                  <a:pt x="236435" y="497713"/>
                </a:lnTo>
                <a:lnTo>
                  <a:pt x="283171" y="484936"/>
                </a:lnTo>
                <a:lnTo>
                  <a:pt x="324205" y="466864"/>
                </a:lnTo>
                <a:lnTo>
                  <a:pt x="359029" y="443407"/>
                </a:lnTo>
                <a:lnTo>
                  <a:pt x="382054" y="419722"/>
                </a:lnTo>
                <a:lnTo>
                  <a:pt x="385749" y="415925"/>
                </a:lnTo>
                <a:lnTo>
                  <a:pt x="408393" y="382181"/>
                </a:lnTo>
                <a:lnTo>
                  <a:pt x="425894" y="341972"/>
                </a:lnTo>
                <a:lnTo>
                  <a:pt x="437172" y="295097"/>
                </a:lnTo>
                <a:lnTo>
                  <a:pt x="441172" y="241312"/>
                </a:lnTo>
                <a:close/>
              </a:path>
              <a:path w="1576070" h="511175">
                <a:moveTo>
                  <a:pt x="827582" y="502602"/>
                </a:moveTo>
                <a:lnTo>
                  <a:pt x="826503" y="478307"/>
                </a:lnTo>
                <a:lnTo>
                  <a:pt x="825550" y="450888"/>
                </a:lnTo>
                <a:lnTo>
                  <a:pt x="824865" y="420268"/>
                </a:lnTo>
                <a:lnTo>
                  <a:pt x="824611" y="386397"/>
                </a:lnTo>
                <a:lnTo>
                  <a:pt x="824611" y="140639"/>
                </a:lnTo>
                <a:lnTo>
                  <a:pt x="712089" y="140639"/>
                </a:lnTo>
                <a:lnTo>
                  <a:pt x="712089" y="365671"/>
                </a:lnTo>
                <a:lnTo>
                  <a:pt x="710641" y="373811"/>
                </a:lnTo>
                <a:lnTo>
                  <a:pt x="688695" y="406768"/>
                </a:lnTo>
                <a:lnTo>
                  <a:pt x="651395" y="419722"/>
                </a:lnTo>
                <a:lnTo>
                  <a:pt x="625627" y="413918"/>
                </a:lnTo>
                <a:lnTo>
                  <a:pt x="607910" y="397230"/>
                </a:lnTo>
                <a:lnTo>
                  <a:pt x="597687" y="370674"/>
                </a:lnTo>
                <a:lnTo>
                  <a:pt x="594398" y="335330"/>
                </a:lnTo>
                <a:lnTo>
                  <a:pt x="594398" y="140639"/>
                </a:lnTo>
                <a:lnTo>
                  <a:pt x="481888" y="140639"/>
                </a:lnTo>
                <a:lnTo>
                  <a:pt x="481888" y="353072"/>
                </a:lnTo>
                <a:lnTo>
                  <a:pt x="488022" y="412394"/>
                </a:lnTo>
                <a:lnTo>
                  <a:pt x="505383" y="456869"/>
                </a:lnTo>
                <a:lnTo>
                  <a:pt x="532409" y="487451"/>
                </a:lnTo>
                <a:lnTo>
                  <a:pt x="567537" y="505091"/>
                </a:lnTo>
                <a:lnTo>
                  <a:pt x="609206" y="510768"/>
                </a:lnTo>
                <a:lnTo>
                  <a:pt x="652399" y="504634"/>
                </a:lnTo>
                <a:lnTo>
                  <a:pt x="684987" y="489483"/>
                </a:lnTo>
                <a:lnTo>
                  <a:pt x="707986" y="470154"/>
                </a:lnTo>
                <a:lnTo>
                  <a:pt x="722452" y="451535"/>
                </a:lnTo>
                <a:lnTo>
                  <a:pt x="724674" y="451535"/>
                </a:lnTo>
                <a:lnTo>
                  <a:pt x="729869" y="502602"/>
                </a:lnTo>
                <a:lnTo>
                  <a:pt x="827582" y="502602"/>
                </a:lnTo>
                <a:close/>
              </a:path>
              <a:path w="1576070" h="511175">
                <a:moveTo>
                  <a:pt x="1244155" y="318274"/>
                </a:moveTo>
                <a:lnTo>
                  <a:pt x="1238161" y="266484"/>
                </a:lnTo>
                <a:lnTo>
                  <a:pt x="1220889" y="221424"/>
                </a:lnTo>
                <a:lnTo>
                  <a:pt x="1193355" y="184315"/>
                </a:lnTo>
                <a:lnTo>
                  <a:pt x="1156652" y="156324"/>
                </a:lnTo>
                <a:lnTo>
                  <a:pt x="1127175" y="144729"/>
                </a:lnTo>
                <a:lnTo>
                  <a:pt x="1127175" y="321259"/>
                </a:lnTo>
                <a:lnTo>
                  <a:pt x="1122210" y="365747"/>
                </a:lnTo>
                <a:lnTo>
                  <a:pt x="1107948" y="400088"/>
                </a:lnTo>
                <a:lnTo>
                  <a:pt x="1085354" y="422224"/>
                </a:lnTo>
                <a:lnTo>
                  <a:pt x="1055395" y="430072"/>
                </a:lnTo>
                <a:lnTo>
                  <a:pt x="1054658" y="430072"/>
                </a:lnTo>
                <a:lnTo>
                  <a:pt x="1023213" y="421817"/>
                </a:lnTo>
                <a:lnTo>
                  <a:pt x="1000252" y="399072"/>
                </a:lnTo>
                <a:lnTo>
                  <a:pt x="986155" y="364807"/>
                </a:lnTo>
                <a:lnTo>
                  <a:pt x="981367" y="322008"/>
                </a:lnTo>
                <a:lnTo>
                  <a:pt x="985443" y="282206"/>
                </a:lnTo>
                <a:lnTo>
                  <a:pt x="998397" y="247332"/>
                </a:lnTo>
                <a:lnTo>
                  <a:pt x="1021359" y="222580"/>
                </a:lnTo>
                <a:lnTo>
                  <a:pt x="1055395" y="213169"/>
                </a:lnTo>
                <a:lnTo>
                  <a:pt x="1088174" y="222580"/>
                </a:lnTo>
                <a:lnTo>
                  <a:pt x="1110449" y="247230"/>
                </a:lnTo>
                <a:lnTo>
                  <a:pt x="1123149" y="281889"/>
                </a:lnTo>
                <a:lnTo>
                  <a:pt x="1127175" y="321259"/>
                </a:lnTo>
                <a:lnTo>
                  <a:pt x="1127175" y="144729"/>
                </a:lnTo>
                <a:lnTo>
                  <a:pt x="1111783" y="138658"/>
                </a:lnTo>
                <a:lnTo>
                  <a:pt x="1059827" y="132511"/>
                </a:lnTo>
                <a:lnTo>
                  <a:pt x="1012253" y="136982"/>
                </a:lnTo>
                <a:lnTo>
                  <a:pt x="970229" y="150050"/>
                </a:lnTo>
                <a:lnTo>
                  <a:pt x="934402" y="171119"/>
                </a:lnTo>
                <a:lnTo>
                  <a:pt x="905408" y="199644"/>
                </a:lnTo>
                <a:lnTo>
                  <a:pt x="883894" y="235051"/>
                </a:lnTo>
                <a:lnTo>
                  <a:pt x="870508" y="276745"/>
                </a:lnTo>
                <a:lnTo>
                  <a:pt x="865911" y="324192"/>
                </a:lnTo>
                <a:lnTo>
                  <a:pt x="872426" y="378625"/>
                </a:lnTo>
                <a:lnTo>
                  <a:pt x="890930" y="424548"/>
                </a:lnTo>
                <a:lnTo>
                  <a:pt x="919848" y="461340"/>
                </a:lnTo>
                <a:lnTo>
                  <a:pt x="957580" y="488378"/>
                </a:lnTo>
                <a:lnTo>
                  <a:pt x="1002538" y="505066"/>
                </a:lnTo>
                <a:lnTo>
                  <a:pt x="1053160" y="510755"/>
                </a:lnTo>
                <a:lnTo>
                  <a:pt x="1053909" y="510755"/>
                </a:lnTo>
                <a:lnTo>
                  <a:pt x="1094740" y="507009"/>
                </a:lnTo>
                <a:lnTo>
                  <a:pt x="1133703" y="495655"/>
                </a:lnTo>
                <a:lnTo>
                  <a:pt x="1169187" y="476491"/>
                </a:lnTo>
                <a:lnTo>
                  <a:pt x="1199578" y="449364"/>
                </a:lnTo>
                <a:lnTo>
                  <a:pt x="1223276" y="414070"/>
                </a:lnTo>
                <a:lnTo>
                  <a:pt x="1238669" y="370433"/>
                </a:lnTo>
                <a:lnTo>
                  <a:pt x="1244155" y="318274"/>
                </a:lnTo>
                <a:close/>
              </a:path>
              <a:path w="1576070" h="511175">
                <a:moveTo>
                  <a:pt x="1575854" y="146558"/>
                </a:moveTo>
                <a:lnTo>
                  <a:pt x="1556600" y="140614"/>
                </a:lnTo>
                <a:lnTo>
                  <a:pt x="1535125" y="136194"/>
                </a:lnTo>
                <a:lnTo>
                  <a:pt x="1512557" y="133451"/>
                </a:lnTo>
                <a:lnTo>
                  <a:pt x="1489964" y="132499"/>
                </a:lnTo>
                <a:lnTo>
                  <a:pt x="1436077" y="137604"/>
                </a:lnTo>
                <a:lnTo>
                  <a:pt x="1389964" y="152133"/>
                </a:lnTo>
                <a:lnTo>
                  <a:pt x="1351838" y="174917"/>
                </a:lnTo>
                <a:lnTo>
                  <a:pt x="1321866" y="204762"/>
                </a:lnTo>
                <a:lnTo>
                  <a:pt x="1300238" y="240499"/>
                </a:lnTo>
                <a:lnTo>
                  <a:pt x="1287132" y="280949"/>
                </a:lnTo>
                <a:lnTo>
                  <a:pt x="1282712" y="324942"/>
                </a:lnTo>
                <a:lnTo>
                  <a:pt x="1287195" y="371144"/>
                </a:lnTo>
                <a:lnTo>
                  <a:pt x="1300264" y="411645"/>
                </a:lnTo>
                <a:lnTo>
                  <a:pt x="1321346" y="445947"/>
                </a:lnTo>
                <a:lnTo>
                  <a:pt x="1349870" y="473532"/>
                </a:lnTo>
                <a:lnTo>
                  <a:pt x="1385277" y="493864"/>
                </a:lnTo>
                <a:lnTo>
                  <a:pt x="1426984" y="506450"/>
                </a:lnTo>
                <a:lnTo>
                  <a:pt x="1474431" y="510755"/>
                </a:lnTo>
                <a:lnTo>
                  <a:pt x="1505470" y="509460"/>
                </a:lnTo>
                <a:lnTo>
                  <a:pt x="1556994" y="500468"/>
                </a:lnTo>
                <a:lnTo>
                  <a:pt x="1561782" y="410832"/>
                </a:lnTo>
                <a:lnTo>
                  <a:pt x="1548282" y="415810"/>
                </a:lnTo>
                <a:lnTo>
                  <a:pt x="1533194" y="419531"/>
                </a:lnTo>
                <a:lnTo>
                  <a:pt x="1516278" y="421868"/>
                </a:lnTo>
                <a:lnTo>
                  <a:pt x="1497355" y="422681"/>
                </a:lnTo>
                <a:lnTo>
                  <a:pt x="1458760" y="416090"/>
                </a:lnTo>
                <a:lnTo>
                  <a:pt x="1427226" y="396582"/>
                </a:lnTo>
                <a:lnTo>
                  <a:pt x="1405966" y="364591"/>
                </a:lnTo>
                <a:lnTo>
                  <a:pt x="1398155" y="320522"/>
                </a:lnTo>
                <a:lnTo>
                  <a:pt x="1404683" y="279692"/>
                </a:lnTo>
                <a:lnTo>
                  <a:pt x="1424178" y="247599"/>
                </a:lnTo>
                <a:lnTo>
                  <a:pt x="1454924" y="226606"/>
                </a:lnTo>
                <a:lnTo>
                  <a:pt x="1495171" y="219087"/>
                </a:lnTo>
                <a:lnTo>
                  <a:pt x="1515630" y="219989"/>
                </a:lnTo>
                <a:lnTo>
                  <a:pt x="1532737" y="222427"/>
                </a:lnTo>
                <a:lnTo>
                  <a:pt x="1546796" y="225971"/>
                </a:lnTo>
                <a:lnTo>
                  <a:pt x="1558086" y="230212"/>
                </a:lnTo>
                <a:lnTo>
                  <a:pt x="1575854" y="146558"/>
                </a:lnTo>
                <a:close/>
              </a:path>
            </a:pathLst>
          </a:custGeom>
          <a:solidFill>
            <a:srgbClr val="000000"/>
          </a:solidFill>
        </p:spPr>
        <p:txBody>
          <a:bodyPr wrap="square" lIns="0" tIns="0" rIns="0" bIns="0" rtlCol="0"/>
          <a:lstStyle/>
          <a:p>
            <a:endParaRPr sz="1092"/>
          </a:p>
        </p:txBody>
      </p:sp>
      <p:sp>
        <p:nvSpPr>
          <p:cNvPr id="12" name="object 3">
            <a:extLst>
              <a:ext uri="{FF2B5EF4-FFF2-40B4-BE49-F238E27FC236}">
                <a16:creationId xmlns:a16="http://schemas.microsoft.com/office/drawing/2014/main" id="{AB72D184-1BCC-8E4D-AB97-E7C9B55D20C7}"/>
              </a:ext>
            </a:extLst>
          </p:cNvPr>
          <p:cNvSpPr/>
          <p:nvPr userDrawn="1"/>
        </p:nvSpPr>
        <p:spPr>
          <a:xfrm>
            <a:off x="1462952" y="6212763"/>
            <a:ext cx="229515" cy="284948"/>
          </a:xfrm>
          <a:custGeom>
            <a:avLst/>
            <a:gdLst/>
            <a:ahLst/>
            <a:cxnLst/>
            <a:rect l="l" t="t" r="r" b="b"/>
            <a:pathLst>
              <a:path w="378460" h="469900">
                <a:moveTo>
                  <a:pt x="377967" y="0"/>
                </a:moveTo>
                <a:lnTo>
                  <a:pt x="273688" y="0"/>
                </a:lnTo>
                <a:lnTo>
                  <a:pt x="273688" y="266117"/>
                </a:lnTo>
                <a:lnTo>
                  <a:pt x="268116" y="319317"/>
                </a:lnTo>
                <a:lnTo>
                  <a:pt x="251744" y="356757"/>
                </a:lnTo>
                <a:lnTo>
                  <a:pt x="225083" y="378889"/>
                </a:lnTo>
                <a:lnTo>
                  <a:pt x="188643" y="386166"/>
                </a:lnTo>
                <a:lnTo>
                  <a:pt x="152992" y="378600"/>
                </a:lnTo>
                <a:lnTo>
                  <a:pt x="126738" y="355987"/>
                </a:lnTo>
                <a:lnTo>
                  <a:pt x="110518" y="318451"/>
                </a:lnTo>
                <a:lnTo>
                  <a:pt x="104970" y="266117"/>
                </a:lnTo>
                <a:lnTo>
                  <a:pt x="104970" y="0"/>
                </a:lnTo>
                <a:lnTo>
                  <a:pt x="0" y="0"/>
                </a:lnTo>
                <a:lnTo>
                  <a:pt x="0" y="257897"/>
                </a:lnTo>
                <a:lnTo>
                  <a:pt x="4140" y="316080"/>
                </a:lnTo>
                <a:lnTo>
                  <a:pt x="16320" y="364420"/>
                </a:lnTo>
                <a:lnTo>
                  <a:pt x="36180" y="403244"/>
                </a:lnTo>
                <a:lnTo>
                  <a:pt x="63360" y="432875"/>
                </a:lnTo>
                <a:lnTo>
                  <a:pt x="97498" y="453638"/>
                </a:lnTo>
                <a:lnTo>
                  <a:pt x="138234" y="465858"/>
                </a:lnTo>
                <a:lnTo>
                  <a:pt x="185209" y="469860"/>
                </a:lnTo>
                <a:lnTo>
                  <a:pt x="233897" y="465682"/>
                </a:lnTo>
                <a:lnTo>
                  <a:pt x="276216" y="453068"/>
                </a:lnTo>
                <a:lnTo>
                  <a:pt x="311756" y="431899"/>
                </a:lnTo>
                <a:lnTo>
                  <a:pt x="340111" y="402056"/>
                </a:lnTo>
                <a:lnTo>
                  <a:pt x="360870" y="363417"/>
                </a:lnTo>
                <a:lnTo>
                  <a:pt x="373625" y="315865"/>
                </a:lnTo>
                <a:lnTo>
                  <a:pt x="377967" y="259280"/>
                </a:lnTo>
                <a:lnTo>
                  <a:pt x="377967" y="0"/>
                </a:lnTo>
                <a:close/>
              </a:path>
            </a:pathLst>
          </a:custGeom>
          <a:solidFill>
            <a:srgbClr val="000000"/>
          </a:solidFill>
        </p:spPr>
        <p:txBody>
          <a:bodyPr wrap="square" lIns="0" tIns="0" rIns="0" bIns="0" rtlCol="0"/>
          <a:lstStyle/>
          <a:p>
            <a:endParaRPr sz="1092"/>
          </a:p>
        </p:txBody>
      </p:sp>
      <p:grpSp>
        <p:nvGrpSpPr>
          <p:cNvPr id="13" name="object 4">
            <a:extLst>
              <a:ext uri="{FF2B5EF4-FFF2-40B4-BE49-F238E27FC236}">
                <a16:creationId xmlns:a16="http://schemas.microsoft.com/office/drawing/2014/main" id="{A2800012-DA06-CF45-A47A-D4B30EA37B75}"/>
              </a:ext>
            </a:extLst>
          </p:cNvPr>
          <p:cNvGrpSpPr/>
          <p:nvPr userDrawn="1"/>
        </p:nvGrpSpPr>
        <p:grpSpPr>
          <a:xfrm>
            <a:off x="1723953" y="6135384"/>
            <a:ext cx="259167" cy="362346"/>
            <a:chOff x="2842727" y="10117702"/>
            <a:chExt cx="427355" cy="597535"/>
          </a:xfrm>
        </p:grpSpPr>
        <p:sp>
          <p:nvSpPr>
            <p:cNvPr id="14" name="object 5">
              <a:extLst>
                <a:ext uri="{FF2B5EF4-FFF2-40B4-BE49-F238E27FC236}">
                  <a16:creationId xmlns:a16="http://schemas.microsoft.com/office/drawing/2014/main" id="{039AC548-D805-B546-AF98-3B421C054969}"/>
                </a:ext>
              </a:extLst>
            </p:cNvPr>
            <p:cNvSpPr/>
            <p:nvPr/>
          </p:nvSpPr>
          <p:spPr>
            <a:xfrm>
              <a:off x="2842727" y="10237764"/>
              <a:ext cx="366395" cy="477520"/>
            </a:xfrm>
            <a:custGeom>
              <a:avLst/>
              <a:gdLst/>
              <a:ahLst/>
              <a:cxnLst/>
              <a:rect l="l" t="t" r="r" b="b"/>
              <a:pathLst>
                <a:path w="366394" h="477520">
                  <a:moveTo>
                    <a:pt x="252421" y="0"/>
                  </a:moveTo>
                  <a:lnTo>
                    <a:pt x="206913" y="3226"/>
                  </a:lnTo>
                  <a:lnTo>
                    <a:pt x="164136" y="12810"/>
                  </a:lnTo>
                  <a:lnTo>
                    <a:pt x="124791" y="28603"/>
                  </a:lnTo>
                  <a:lnTo>
                    <a:pt x="89578" y="50459"/>
                  </a:lnTo>
                  <a:lnTo>
                    <a:pt x="59197" y="78232"/>
                  </a:lnTo>
                  <a:lnTo>
                    <a:pt x="34348" y="111776"/>
                  </a:lnTo>
                  <a:lnTo>
                    <a:pt x="15732" y="150943"/>
                  </a:lnTo>
                  <a:lnTo>
                    <a:pt x="4049" y="195587"/>
                  </a:lnTo>
                  <a:lnTo>
                    <a:pt x="0" y="245563"/>
                  </a:lnTo>
                  <a:lnTo>
                    <a:pt x="3849" y="293331"/>
                  </a:lnTo>
                  <a:lnTo>
                    <a:pt x="15359" y="337340"/>
                  </a:lnTo>
                  <a:lnTo>
                    <a:pt x="34475" y="376785"/>
                  </a:lnTo>
                  <a:lnTo>
                    <a:pt x="61138" y="410861"/>
                  </a:lnTo>
                  <a:lnTo>
                    <a:pt x="95292" y="438765"/>
                  </a:lnTo>
                  <a:lnTo>
                    <a:pt x="136882" y="459692"/>
                  </a:lnTo>
                  <a:lnTo>
                    <a:pt x="185849" y="472838"/>
                  </a:lnTo>
                  <a:lnTo>
                    <a:pt x="242139" y="477399"/>
                  </a:lnTo>
                  <a:lnTo>
                    <a:pt x="281711" y="475535"/>
                  </a:lnTo>
                  <a:lnTo>
                    <a:pt x="315367" y="470716"/>
                  </a:lnTo>
                  <a:lnTo>
                    <a:pt x="342072" y="464093"/>
                  </a:lnTo>
                  <a:lnTo>
                    <a:pt x="360795" y="456823"/>
                  </a:lnTo>
                  <a:lnTo>
                    <a:pt x="345036" y="375213"/>
                  </a:lnTo>
                  <a:lnTo>
                    <a:pt x="327174" y="381031"/>
                  </a:lnTo>
                  <a:lnTo>
                    <a:pt x="305583" y="385825"/>
                  </a:lnTo>
                  <a:lnTo>
                    <a:pt x="281936" y="389081"/>
                  </a:lnTo>
                  <a:lnTo>
                    <a:pt x="257908" y="390281"/>
                  </a:lnTo>
                  <a:lnTo>
                    <a:pt x="206680" y="383477"/>
                  </a:lnTo>
                  <a:lnTo>
                    <a:pt x="165463" y="363832"/>
                  </a:lnTo>
                  <a:lnTo>
                    <a:pt x="135046" y="332499"/>
                  </a:lnTo>
                  <a:lnTo>
                    <a:pt x="116217" y="290629"/>
                  </a:lnTo>
                  <a:lnTo>
                    <a:pt x="109766" y="239374"/>
                  </a:lnTo>
                  <a:lnTo>
                    <a:pt x="117134" y="183960"/>
                  </a:lnTo>
                  <a:lnTo>
                    <a:pt x="137767" y="141083"/>
                  </a:lnTo>
                  <a:lnTo>
                    <a:pt x="169464" y="110615"/>
                  </a:lnTo>
                  <a:lnTo>
                    <a:pt x="210018" y="92429"/>
                  </a:lnTo>
                  <a:lnTo>
                    <a:pt x="257227" y="86395"/>
                  </a:lnTo>
                  <a:lnTo>
                    <a:pt x="283580" y="87824"/>
                  </a:lnTo>
                  <a:lnTo>
                    <a:pt x="307041" y="91638"/>
                  </a:lnTo>
                  <a:lnTo>
                    <a:pt x="327548" y="97129"/>
                  </a:lnTo>
                  <a:lnTo>
                    <a:pt x="345036" y="103588"/>
                  </a:lnTo>
                  <a:lnTo>
                    <a:pt x="366302" y="20575"/>
                  </a:lnTo>
                  <a:lnTo>
                    <a:pt x="348314" y="13309"/>
                  </a:lnTo>
                  <a:lnTo>
                    <a:pt x="322736" y="6686"/>
                  </a:lnTo>
                  <a:lnTo>
                    <a:pt x="290470" y="1864"/>
                  </a:lnTo>
                  <a:lnTo>
                    <a:pt x="252421" y="0"/>
                  </a:lnTo>
                  <a:close/>
                </a:path>
              </a:pathLst>
            </a:custGeom>
            <a:solidFill>
              <a:srgbClr val="000000"/>
            </a:solidFill>
          </p:spPr>
          <p:txBody>
            <a:bodyPr wrap="square" lIns="0" tIns="0" rIns="0" bIns="0" rtlCol="0"/>
            <a:lstStyle/>
            <a:p>
              <a:endParaRPr sz="1092"/>
            </a:p>
          </p:txBody>
        </p:sp>
        <p:pic>
          <p:nvPicPr>
            <p:cNvPr id="15" name="object 6">
              <a:extLst>
                <a:ext uri="{FF2B5EF4-FFF2-40B4-BE49-F238E27FC236}">
                  <a16:creationId xmlns:a16="http://schemas.microsoft.com/office/drawing/2014/main" id="{DAA5A1C9-3FFD-F741-93B2-F1CDA55129CC}"/>
                </a:ext>
              </a:extLst>
            </p:cNvPr>
            <p:cNvPicPr/>
            <p:nvPr/>
          </p:nvPicPr>
          <p:blipFill>
            <a:blip r:embed="rId2" cstate="email">
              <a:extLst>
                <a:ext uri="{28A0092B-C50C-407E-A947-70E740481C1C}">
                  <a14:useLocalDpi xmlns:a14="http://schemas.microsoft.com/office/drawing/2010/main"/>
                </a:ext>
              </a:extLst>
            </a:blip>
            <a:stretch>
              <a:fillRect/>
            </a:stretch>
          </p:blipFill>
          <p:spPr>
            <a:xfrm>
              <a:off x="3157442" y="10117702"/>
              <a:ext cx="112300" cy="112268"/>
            </a:xfrm>
            <a:prstGeom prst="rect">
              <a:avLst/>
            </a:prstGeom>
          </p:spPr>
        </p:pic>
      </p:grpSp>
      <p:sp>
        <p:nvSpPr>
          <p:cNvPr id="16" name="object 7">
            <a:extLst>
              <a:ext uri="{FF2B5EF4-FFF2-40B4-BE49-F238E27FC236}">
                <a16:creationId xmlns:a16="http://schemas.microsoft.com/office/drawing/2014/main" id="{2AF2BE2F-4D9A-CF4D-AF78-BAD6CC1B2837}"/>
              </a:ext>
            </a:extLst>
          </p:cNvPr>
          <p:cNvSpPr/>
          <p:nvPr userDrawn="1"/>
        </p:nvSpPr>
        <p:spPr>
          <a:xfrm>
            <a:off x="10819314" y="397869"/>
            <a:ext cx="1360529" cy="643058"/>
          </a:xfrm>
          <a:custGeom>
            <a:avLst/>
            <a:gdLst/>
            <a:ahLst/>
            <a:cxnLst/>
            <a:rect l="l" t="t" r="r" b="b"/>
            <a:pathLst>
              <a:path w="2243455" h="1060450">
                <a:moveTo>
                  <a:pt x="2243429" y="0"/>
                </a:moveTo>
                <a:lnTo>
                  <a:pt x="0" y="0"/>
                </a:lnTo>
                <a:lnTo>
                  <a:pt x="0" y="1059999"/>
                </a:lnTo>
                <a:lnTo>
                  <a:pt x="2243429" y="1059999"/>
                </a:lnTo>
                <a:lnTo>
                  <a:pt x="2243429" y="0"/>
                </a:lnTo>
                <a:close/>
              </a:path>
            </a:pathLst>
          </a:custGeom>
          <a:solidFill>
            <a:srgbClr val="257CE1"/>
          </a:solidFill>
        </p:spPr>
        <p:txBody>
          <a:bodyPr wrap="square" lIns="0" tIns="0" rIns="0" bIns="0" rtlCol="0"/>
          <a:lstStyle/>
          <a:p>
            <a:endParaRPr sz="1092"/>
          </a:p>
        </p:txBody>
      </p:sp>
      <p:sp>
        <p:nvSpPr>
          <p:cNvPr id="18" name="Marcador de texto 17">
            <a:extLst>
              <a:ext uri="{FF2B5EF4-FFF2-40B4-BE49-F238E27FC236}">
                <a16:creationId xmlns:a16="http://schemas.microsoft.com/office/drawing/2014/main" id="{E6AC5AA0-C4FD-A742-898F-2F81DD6B4DF8}"/>
              </a:ext>
            </a:extLst>
          </p:cNvPr>
          <p:cNvSpPr>
            <a:spLocks noGrp="1"/>
          </p:cNvSpPr>
          <p:nvPr>
            <p:ph type="body" sz="quarter" idx="10"/>
          </p:nvPr>
        </p:nvSpPr>
        <p:spPr>
          <a:xfrm>
            <a:off x="441022" y="458108"/>
            <a:ext cx="10183655" cy="447927"/>
          </a:xfrm>
        </p:spPr>
        <p:txBody>
          <a:bodyPr/>
          <a:lstStyle>
            <a:lvl1pPr algn="r">
              <a:defRPr sz="2911" b="1">
                <a:latin typeface="Arial" panose="020B0604020202020204" pitchFamily="34" charset="0"/>
                <a:cs typeface="Arial" panose="020B0604020202020204" pitchFamily="34" charset="0"/>
              </a:defRPr>
            </a:lvl1pPr>
          </a:lstStyle>
          <a:p>
            <a:r>
              <a:rPr lang="es-ES" dirty="0"/>
              <a:t>Editar los estilos de texto del patrón</a:t>
            </a:r>
            <a:endParaRPr lang="es-CL" dirty="0"/>
          </a:p>
        </p:txBody>
      </p:sp>
    </p:spTree>
    <p:extLst>
      <p:ext uri="{BB962C8B-B14F-4D97-AF65-F5344CB8AC3E}">
        <p14:creationId xmlns:p14="http://schemas.microsoft.com/office/powerpoint/2010/main" val="421280838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26_Blank">
    <p:spTree>
      <p:nvGrpSpPr>
        <p:cNvPr id="1" name=""/>
        <p:cNvGrpSpPr/>
        <p:nvPr/>
      </p:nvGrpSpPr>
      <p:grpSpPr>
        <a:xfrm>
          <a:off x="0" y="0"/>
          <a:ext cx="0" cy="0"/>
          <a:chOff x="0" y="0"/>
          <a:chExt cx="0" cy="0"/>
        </a:xfrm>
      </p:grpSpPr>
      <p:sp>
        <p:nvSpPr>
          <p:cNvPr id="11" name="object 2">
            <a:extLst>
              <a:ext uri="{FF2B5EF4-FFF2-40B4-BE49-F238E27FC236}">
                <a16:creationId xmlns:a16="http://schemas.microsoft.com/office/drawing/2014/main" id="{248CA032-B7CF-AC47-80C3-3DC0FECADE87}"/>
              </a:ext>
            </a:extLst>
          </p:cNvPr>
          <p:cNvSpPr/>
          <p:nvPr userDrawn="1"/>
        </p:nvSpPr>
        <p:spPr>
          <a:xfrm>
            <a:off x="441022" y="6186690"/>
            <a:ext cx="955797" cy="309977"/>
          </a:xfrm>
          <a:custGeom>
            <a:avLst/>
            <a:gdLst/>
            <a:ahLst/>
            <a:cxnLst/>
            <a:rect l="l" t="t" r="r" b="b"/>
            <a:pathLst>
              <a:path w="1576070" h="511175">
                <a:moveTo>
                  <a:pt x="441172" y="241312"/>
                </a:moveTo>
                <a:lnTo>
                  <a:pt x="435267" y="179641"/>
                </a:lnTo>
                <a:lnTo>
                  <a:pt x="418414" y="127673"/>
                </a:lnTo>
                <a:lnTo>
                  <a:pt x="392747" y="86601"/>
                </a:lnTo>
                <a:lnTo>
                  <a:pt x="391845" y="85153"/>
                </a:lnTo>
                <a:lnTo>
                  <a:pt x="356819" y="51803"/>
                </a:lnTo>
                <a:lnTo>
                  <a:pt x="322008" y="30734"/>
                </a:lnTo>
                <a:lnTo>
                  <a:pt x="322008" y="245008"/>
                </a:lnTo>
                <a:lnTo>
                  <a:pt x="316547" y="299389"/>
                </a:lnTo>
                <a:lnTo>
                  <a:pt x="300736" y="343433"/>
                </a:lnTo>
                <a:lnTo>
                  <a:pt x="275463" y="377329"/>
                </a:lnTo>
                <a:lnTo>
                  <a:pt x="241617" y="401231"/>
                </a:lnTo>
                <a:lnTo>
                  <a:pt x="200088" y="415315"/>
                </a:lnTo>
                <a:lnTo>
                  <a:pt x="151752" y="419722"/>
                </a:lnTo>
                <a:lnTo>
                  <a:pt x="141351" y="419684"/>
                </a:lnTo>
                <a:lnTo>
                  <a:pt x="130746" y="419442"/>
                </a:lnTo>
                <a:lnTo>
                  <a:pt x="120827" y="418769"/>
                </a:lnTo>
                <a:lnTo>
                  <a:pt x="112496" y="417474"/>
                </a:lnTo>
                <a:lnTo>
                  <a:pt x="112496" y="91033"/>
                </a:lnTo>
                <a:lnTo>
                  <a:pt x="121119" y="89408"/>
                </a:lnTo>
                <a:lnTo>
                  <a:pt x="132499" y="87985"/>
                </a:lnTo>
                <a:lnTo>
                  <a:pt x="146659" y="86982"/>
                </a:lnTo>
                <a:lnTo>
                  <a:pt x="163601" y="86601"/>
                </a:lnTo>
                <a:lnTo>
                  <a:pt x="209257" y="90881"/>
                </a:lnTo>
                <a:lnTo>
                  <a:pt x="248094" y="103809"/>
                </a:lnTo>
                <a:lnTo>
                  <a:pt x="279450" y="125552"/>
                </a:lnTo>
                <a:lnTo>
                  <a:pt x="302653" y="156235"/>
                </a:lnTo>
                <a:lnTo>
                  <a:pt x="317055" y="196011"/>
                </a:lnTo>
                <a:lnTo>
                  <a:pt x="322008" y="245008"/>
                </a:lnTo>
                <a:lnTo>
                  <a:pt x="322008" y="30734"/>
                </a:lnTo>
                <a:lnTo>
                  <a:pt x="318211" y="28422"/>
                </a:lnTo>
                <a:lnTo>
                  <a:pt x="272313" y="12306"/>
                </a:lnTo>
                <a:lnTo>
                  <a:pt x="217411" y="2997"/>
                </a:lnTo>
                <a:lnTo>
                  <a:pt x="151752" y="0"/>
                </a:lnTo>
                <a:lnTo>
                  <a:pt x="110134" y="685"/>
                </a:lnTo>
                <a:lnTo>
                  <a:pt x="70319" y="2768"/>
                </a:lnTo>
                <a:lnTo>
                  <a:pt x="33286" y="6235"/>
                </a:lnTo>
                <a:lnTo>
                  <a:pt x="0" y="11099"/>
                </a:lnTo>
                <a:lnTo>
                  <a:pt x="0" y="500392"/>
                </a:lnTo>
                <a:lnTo>
                  <a:pt x="23342" y="503123"/>
                </a:lnTo>
                <a:lnTo>
                  <a:pt x="52374" y="505485"/>
                </a:lnTo>
                <a:lnTo>
                  <a:pt x="87236" y="507161"/>
                </a:lnTo>
                <a:lnTo>
                  <a:pt x="128054" y="507796"/>
                </a:lnTo>
                <a:lnTo>
                  <a:pt x="184556" y="505294"/>
                </a:lnTo>
                <a:lnTo>
                  <a:pt x="236435" y="497713"/>
                </a:lnTo>
                <a:lnTo>
                  <a:pt x="283171" y="484936"/>
                </a:lnTo>
                <a:lnTo>
                  <a:pt x="324205" y="466864"/>
                </a:lnTo>
                <a:lnTo>
                  <a:pt x="359029" y="443407"/>
                </a:lnTo>
                <a:lnTo>
                  <a:pt x="382054" y="419722"/>
                </a:lnTo>
                <a:lnTo>
                  <a:pt x="385749" y="415925"/>
                </a:lnTo>
                <a:lnTo>
                  <a:pt x="408393" y="382181"/>
                </a:lnTo>
                <a:lnTo>
                  <a:pt x="425894" y="341972"/>
                </a:lnTo>
                <a:lnTo>
                  <a:pt x="437172" y="295097"/>
                </a:lnTo>
                <a:lnTo>
                  <a:pt x="441172" y="241312"/>
                </a:lnTo>
                <a:close/>
              </a:path>
              <a:path w="1576070" h="511175">
                <a:moveTo>
                  <a:pt x="827582" y="502602"/>
                </a:moveTo>
                <a:lnTo>
                  <a:pt x="826503" y="478307"/>
                </a:lnTo>
                <a:lnTo>
                  <a:pt x="825550" y="450888"/>
                </a:lnTo>
                <a:lnTo>
                  <a:pt x="824865" y="420268"/>
                </a:lnTo>
                <a:lnTo>
                  <a:pt x="824611" y="386397"/>
                </a:lnTo>
                <a:lnTo>
                  <a:pt x="824611" y="140639"/>
                </a:lnTo>
                <a:lnTo>
                  <a:pt x="712089" y="140639"/>
                </a:lnTo>
                <a:lnTo>
                  <a:pt x="712089" y="365671"/>
                </a:lnTo>
                <a:lnTo>
                  <a:pt x="710641" y="373811"/>
                </a:lnTo>
                <a:lnTo>
                  <a:pt x="688695" y="406768"/>
                </a:lnTo>
                <a:lnTo>
                  <a:pt x="651395" y="419722"/>
                </a:lnTo>
                <a:lnTo>
                  <a:pt x="625627" y="413918"/>
                </a:lnTo>
                <a:lnTo>
                  <a:pt x="607910" y="397230"/>
                </a:lnTo>
                <a:lnTo>
                  <a:pt x="597687" y="370674"/>
                </a:lnTo>
                <a:lnTo>
                  <a:pt x="594398" y="335330"/>
                </a:lnTo>
                <a:lnTo>
                  <a:pt x="594398" y="140639"/>
                </a:lnTo>
                <a:lnTo>
                  <a:pt x="481888" y="140639"/>
                </a:lnTo>
                <a:lnTo>
                  <a:pt x="481888" y="353072"/>
                </a:lnTo>
                <a:lnTo>
                  <a:pt x="488022" y="412394"/>
                </a:lnTo>
                <a:lnTo>
                  <a:pt x="505383" y="456869"/>
                </a:lnTo>
                <a:lnTo>
                  <a:pt x="532409" y="487451"/>
                </a:lnTo>
                <a:lnTo>
                  <a:pt x="567537" y="505091"/>
                </a:lnTo>
                <a:lnTo>
                  <a:pt x="609206" y="510768"/>
                </a:lnTo>
                <a:lnTo>
                  <a:pt x="652399" y="504634"/>
                </a:lnTo>
                <a:lnTo>
                  <a:pt x="684987" y="489483"/>
                </a:lnTo>
                <a:lnTo>
                  <a:pt x="707986" y="470154"/>
                </a:lnTo>
                <a:lnTo>
                  <a:pt x="722452" y="451535"/>
                </a:lnTo>
                <a:lnTo>
                  <a:pt x="724674" y="451535"/>
                </a:lnTo>
                <a:lnTo>
                  <a:pt x="729869" y="502602"/>
                </a:lnTo>
                <a:lnTo>
                  <a:pt x="827582" y="502602"/>
                </a:lnTo>
                <a:close/>
              </a:path>
              <a:path w="1576070" h="511175">
                <a:moveTo>
                  <a:pt x="1244155" y="318274"/>
                </a:moveTo>
                <a:lnTo>
                  <a:pt x="1238161" y="266484"/>
                </a:lnTo>
                <a:lnTo>
                  <a:pt x="1220889" y="221424"/>
                </a:lnTo>
                <a:lnTo>
                  <a:pt x="1193355" y="184315"/>
                </a:lnTo>
                <a:lnTo>
                  <a:pt x="1156652" y="156324"/>
                </a:lnTo>
                <a:lnTo>
                  <a:pt x="1127175" y="144729"/>
                </a:lnTo>
                <a:lnTo>
                  <a:pt x="1127175" y="321259"/>
                </a:lnTo>
                <a:lnTo>
                  <a:pt x="1122210" y="365747"/>
                </a:lnTo>
                <a:lnTo>
                  <a:pt x="1107948" y="400088"/>
                </a:lnTo>
                <a:lnTo>
                  <a:pt x="1085354" y="422224"/>
                </a:lnTo>
                <a:lnTo>
                  <a:pt x="1055395" y="430072"/>
                </a:lnTo>
                <a:lnTo>
                  <a:pt x="1054658" y="430072"/>
                </a:lnTo>
                <a:lnTo>
                  <a:pt x="1023213" y="421817"/>
                </a:lnTo>
                <a:lnTo>
                  <a:pt x="1000252" y="399072"/>
                </a:lnTo>
                <a:lnTo>
                  <a:pt x="986155" y="364807"/>
                </a:lnTo>
                <a:lnTo>
                  <a:pt x="981367" y="322008"/>
                </a:lnTo>
                <a:lnTo>
                  <a:pt x="985443" y="282206"/>
                </a:lnTo>
                <a:lnTo>
                  <a:pt x="998397" y="247332"/>
                </a:lnTo>
                <a:lnTo>
                  <a:pt x="1021359" y="222580"/>
                </a:lnTo>
                <a:lnTo>
                  <a:pt x="1055395" y="213169"/>
                </a:lnTo>
                <a:lnTo>
                  <a:pt x="1088174" y="222580"/>
                </a:lnTo>
                <a:lnTo>
                  <a:pt x="1110449" y="247230"/>
                </a:lnTo>
                <a:lnTo>
                  <a:pt x="1123149" y="281889"/>
                </a:lnTo>
                <a:lnTo>
                  <a:pt x="1127175" y="321259"/>
                </a:lnTo>
                <a:lnTo>
                  <a:pt x="1127175" y="144729"/>
                </a:lnTo>
                <a:lnTo>
                  <a:pt x="1111783" y="138658"/>
                </a:lnTo>
                <a:lnTo>
                  <a:pt x="1059827" y="132511"/>
                </a:lnTo>
                <a:lnTo>
                  <a:pt x="1012253" y="136982"/>
                </a:lnTo>
                <a:lnTo>
                  <a:pt x="970229" y="150050"/>
                </a:lnTo>
                <a:lnTo>
                  <a:pt x="934402" y="171119"/>
                </a:lnTo>
                <a:lnTo>
                  <a:pt x="905408" y="199644"/>
                </a:lnTo>
                <a:lnTo>
                  <a:pt x="883894" y="235051"/>
                </a:lnTo>
                <a:lnTo>
                  <a:pt x="870508" y="276745"/>
                </a:lnTo>
                <a:lnTo>
                  <a:pt x="865911" y="324192"/>
                </a:lnTo>
                <a:lnTo>
                  <a:pt x="872426" y="378625"/>
                </a:lnTo>
                <a:lnTo>
                  <a:pt x="890930" y="424548"/>
                </a:lnTo>
                <a:lnTo>
                  <a:pt x="919848" y="461340"/>
                </a:lnTo>
                <a:lnTo>
                  <a:pt x="957580" y="488378"/>
                </a:lnTo>
                <a:lnTo>
                  <a:pt x="1002538" y="505066"/>
                </a:lnTo>
                <a:lnTo>
                  <a:pt x="1053160" y="510755"/>
                </a:lnTo>
                <a:lnTo>
                  <a:pt x="1053909" y="510755"/>
                </a:lnTo>
                <a:lnTo>
                  <a:pt x="1094740" y="507009"/>
                </a:lnTo>
                <a:lnTo>
                  <a:pt x="1133703" y="495655"/>
                </a:lnTo>
                <a:lnTo>
                  <a:pt x="1169187" y="476491"/>
                </a:lnTo>
                <a:lnTo>
                  <a:pt x="1199578" y="449364"/>
                </a:lnTo>
                <a:lnTo>
                  <a:pt x="1223276" y="414070"/>
                </a:lnTo>
                <a:lnTo>
                  <a:pt x="1238669" y="370433"/>
                </a:lnTo>
                <a:lnTo>
                  <a:pt x="1244155" y="318274"/>
                </a:lnTo>
                <a:close/>
              </a:path>
              <a:path w="1576070" h="511175">
                <a:moveTo>
                  <a:pt x="1575854" y="146558"/>
                </a:moveTo>
                <a:lnTo>
                  <a:pt x="1556600" y="140614"/>
                </a:lnTo>
                <a:lnTo>
                  <a:pt x="1535125" y="136194"/>
                </a:lnTo>
                <a:lnTo>
                  <a:pt x="1512557" y="133451"/>
                </a:lnTo>
                <a:lnTo>
                  <a:pt x="1489964" y="132499"/>
                </a:lnTo>
                <a:lnTo>
                  <a:pt x="1436077" y="137604"/>
                </a:lnTo>
                <a:lnTo>
                  <a:pt x="1389964" y="152133"/>
                </a:lnTo>
                <a:lnTo>
                  <a:pt x="1351838" y="174917"/>
                </a:lnTo>
                <a:lnTo>
                  <a:pt x="1321866" y="204762"/>
                </a:lnTo>
                <a:lnTo>
                  <a:pt x="1300238" y="240499"/>
                </a:lnTo>
                <a:lnTo>
                  <a:pt x="1287132" y="280949"/>
                </a:lnTo>
                <a:lnTo>
                  <a:pt x="1282712" y="324942"/>
                </a:lnTo>
                <a:lnTo>
                  <a:pt x="1287195" y="371144"/>
                </a:lnTo>
                <a:lnTo>
                  <a:pt x="1300264" y="411645"/>
                </a:lnTo>
                <a:lnTo>
                  <a:pt x="1321346" y="445947"/>
                </a:lnTo>
                <a:lnTo>
                  <a:pt x="1349870" y="473532"/>
                </a:lnTo>
                <a:lnTo>
                  <a:pt x="1385277" y="493864"/>
                </a:lnTo>
                <a:lnTo>
                  <a:pt x="1426984" y="506450"/>
                </a:lnTo>
                <a:lnTo>
                  <a:pt x="1474431" y="510755"/>
                </a:lnTo>
                <a:lnTo>
                  <a:pt x="1505470" y="509460"/>
                </a:lnTo>
                <a:lnTo>
                  <a:pt x="1556994" y="500468"/>
                </a:lnTo>
                <a:lnTo>
                  <a:pt x="1561782" y="410832"/>
                </a:lnTo>
                <a:lnTo>
                  <a:pt x="1548282" y="415810"/>
                </a:lnTo>
                <a:lnTo>
                  <a:pt x="1533194" y="419531"/>
                </a:lnTo>
                <a:lnTo>
                  <a:pt x="1516278" y="421868"/>
                </a:lnTo>
                <a:lnTo>
                  <a:pt x="1497355" y="422681"/>
                </a:lnTo>
                <a:lnTo>
                  <a:pt x="1458760" y="416090"/>
                </a:lnTo>
                <a:lnTo>
                  <a:pt x="1427226" y="396582"/>
                </a:lnTo>
                <a:lnTo>
                  <a:pt x="1405966" y="364591"/>
                </a:lnTo>
                <a:lnTo>
                  <a:pt x="1398155" y="320522"/>
                </a:lnTo>
                <a:lnTo>
                  <a:pt x="1404683" y="279692"/>
                </a:lnTo>
                <a:lnTo>
                  <a:pt x="1424178" y="247599"/>
                </a:lnTo>
                <a:lnTo>
                  <a:pt x="1454924" y="226606"/>
                </a:lnTo>
                <a:lnTo>
                  <a:pt x="1495171" y="219087"/>
                </a:lnTo>
                <a:lnTo>
                  <a:pt x="1515630" y="219989"/>
                </a:lnTo>
                <a:lnTo>
                  <a:pt x="1532737" y="222427"/>
                </a:lnTo>
                <a:lnTo>
                  <a:pt x="1546796" y="225971"/>
                </a:lnTo>
                <a:lnTo>
                  <a:pt x="1558086" y="230212"/>
                </a:lnTo>
                <a:lnTo>
                  <a:pt x="1575854" y="146558"/>
                </a:lnTo>
                <a:close/>
              </a:path>
            </a:pathLst>
          </a:custGeom>
          <a:solidFill>
            <a:srgbClr val="000000"/>
          </a:solidFill>
        </p:spPr>
        <p:txBody>
          <a:bodyPr wrap="square" lIns="0" tIns="0" rIns="0" bIns="0" rtlCol="0"/>
          <a:lstStyle/>
          <a:p>
            <a:endParaRPr sz="1092"/>
          </a:p>
        </p:txBody>
      </p:sp>
      <p:sp>
        <p:nvSpPr>
          <p:cNvPr id="12" name="object 3">
            <a:extLst>
              <a:ext uri="{FF2B5EF4-FFF2-40B4-BE49-F238E27FC236}">
                <a16:creationId xmlns:a16="http://schemas.microsoft.com/office/drawing/2014/main" id="{AB72D184-1BCC-8E4D-AB97-E7C9B55D20C7}"/>
              </a:ext>
            </a:extLst>
          </p:cNvPr>
          <p:cNvSpPr/>
          <p:nvPr userDrawn="1"/>
        </p:nvSpPr>
        <p:spPr>
          <a:xfrm>
            <a:off x="1462952" y="6212763"/>
            <a:ext cx="229515" cy="284948"/>
          </a:xfrm>
          <a:custGeom>
            <a:avLst/>
            <a:gdLst/>
            <a:ahLst/>
            <a:cxnLst/>
            <a:rect l="l" t="t" r="r" b="b"/>
            <a:pathLst>
              <a:path w="378460" h="469900">
                <a:moveTo>
                  <a:pt x="377967" y="0"/>
                </a:moveTo>
                <a:lnTo>
                  <a:pt x="273688" y="0"/>
                </a:lnTo>
                <a:lnTo>
                  <a:pt x="273688" y="266117"/>
                </a:lnTo>
                <a:lnTo>
                  <a:pt x="268116" y="319317"/>
                </a:lnTo>
                <a:lnTo>
                  <a:pt x="251744" y="356757"/>
                </a:lnTo>
                <a:lnTo>
                  <a:pt x="225083" y="378889"/>
                </a:lnTo>
                <a:lnTo>
                  <a:pt x="188643" y="386166"/>
                </a:lnTo>
                <a:lnTo>
                  <a:pt x="152992" y="378600"/>
                </a:lnTo>
                <a:lnTo>
                  <a:pt x="126738" y="355987"/>
                </a:lnTo>
                <a:lnTo>
                  <a:pt x="110518" y="318451"/>
                </a:lnTo>
                <a:lnTo>
                  <a:pt x="104970" y="266117"/>
                </a:lnTo>
                <a:lnTo>
                  <a:pt x="104970" y="0"/>
                </a:lnTo>
                <a:lnTo>
                  <a:pt x="0" y="0"/>
                </a:lnTo>
                <a:lnTo>
                  <a:pt x="0" y="257897"/>
                </a:lnTo>
                <a:lnTo>
                  <a:pt x="4140" y="316080"/>
                </a:lnTo>
                <a:lnTo>
                  <a:pt x="16320" y="364420"/>
                </a:lnTo>
                <a:lnTo>
                  <a:pt x="36180" y="403244"/>
                </a:lnTo>
                <a:lnTo>
                  <a:pt x="63360" y="432875"/>
                </a:lnTo>
                <a:lnTo>
                  <a:pt x="97498" y="453638"/>
                </a:lnTo>
                <a:lnTo>
                  <a:pt x="138234" y="465858"/>
                </a:lnTo>
                <a:lnTo>
                  <a:pt x="185209" y="469860"/>
                </a:lnTo>
                <a:lnTo>
                  <a:pt x="233897" y="465682"/>
                </a:lnTo>
                <a:lnTo>
                  <a:pt x="276216" y="453068"/>
                </a:lnTo>
                <a:lnTo>
                  <a:pt x="311756" y="431899"/>
                </a:lnTo>
                <a:lnTo>
                  <a:pt x="340111" y="402056"/>
                </a:lnTo>
                <a:lnTo>
                  <a:pt x="360870" y="363417"/>
                </a:lnTo>
                <a:lnTo>
                  <a:pt x="373625" y="315865"/>
                </a:lnTo>
                <a:lnTo>
                  <a:pt x="377967" y="259280"/>
                </a:lnTo>
                <a:lnTo>
                  <a:pt x="377967" y="0"/>
                </a:lnTo>
                <a:close/>
              </a:path>
            </a:pathLst>
          </a:custGeom>
          <a:solidFill>
            <a:srgbClr val="000000"/>
          </a:solidFill>
        </p:spPr>
        <p:txBody>
          <a:bodyPr wrap="square" lIns="0" tIns="0" rIns="0" bIns="0" rtlCol="0"/>
          <a:lstStyle/>
          <a:p>
            <a:endParaRPr sz="1092"/>
          </a:p>
        </p:txBody>
      </p:sp>
      <p:grpSp>
        <p:nvGrpSpPr>
          <p:cNvPr id="13" name="object 4">
            <a:extLst>
              <a:ext uri="{FF2B5EF4-FFF2-40B4-BE49-F238E27FC236}">
                <a16:creationId xmlns:a16="http://schemas.microsoft.com/office/drawing/2014/main" id="{A2800012-DA06-CF45-A47A-D4B30EA37B75}"/>
              </a:ext>
            </a:extLst>
          </p:cNvPr>
          <p:cNvGrpSpPr/>
          <p:nvPr userDrawn="1"/>
        </p:nvGrpSpPr>
        <p:grpSpPr>
          <a:xfrm>
            <a:off x="1723953" y="6135384"/>
            <a:ext cx="259167" cy="362346"/>
            <a:chOff x="2842727" y="10117702"/>
            <a:chExt cx="427355" cy="597535"/>
          </a:xfrm>
        </p:grpSpPr>
        <p:sp>
          <p:nvSpPr>
            <p:cNvPr id="14" name="object 5">
              <a:extLst>
                <a:ext uri="{FF2B5EF4-FFF2-40B4-BE49-F238E27FC236}">
                  <a16:creationId xmlns:a16="http://schemas.microsoft.com/office/drawing/2014/main" id="{039AC548-D805-B546-AF98-3B421C054969}"/>
                </a:ext>
              </a:extLst>
            </p:cNvPr>
            <p:cNvSpPr/>
            <p:nvPr/>
          </p:nvSpPr>
          <p:spPr>
            <a:xfrm>
              <a:off x="2842727" y="10237764"/>
              <a:ext cx="366395" cy="477520"/>
            </a:xfrm>
            <a:custGeom>
              <a:avLst/>
              <a:gdLst/>
              <a:ahLst/>
              <a:cxnLst/>
              <a:rect l="l" t="t" r="r" b="b"/>
              <a:pathLst>
                <a:path w="366394" h="477520">
                  <a:moveTo>
                    <a:pt x="252421" y="0"/>
                  </a:moveTo>
                  <a:lnTo>
                    <a:pt x="206913" y="3226"/>
                  </a:lnTo>
                  <a:lnTo>
                    <a:pt x="164136" y="12810"/>
                  </a:lnTo>
                  <a:lnTo>
                    <a:pt x="124791" y="28603"/>
                  </a:lnTo>
                  <a:lnTo>
                    <a:pt x="89578" y="50459"/>
                  </a:lnTo>
                  <a:lnTo>
                    <a:pt x="59197" y="78232"/>
                  </a:lnTo>
                  <a:lnTo>
                    <a:pt x="34348" y="111776"/>
                  </a:lnTo>
                  <a:lnTo>
                    <a:pt x="15732" y="150943"/>
                  </a:lnTo>
                  <a:lnTo>
                    <a:pt x="4049" y="195587"/>
                  </a:lnTo>
                  <a:lnTo>
                    <a:pt x="0" y="245563"/>
                  </a:lnTo>
                  <a:lnTo>
                    <a:pt x="3849" y="293331"/>
                  </a:lnTo>
                  <a:lnTo>
                    <a:pt x="15359" y="337340"/>
                  </a:lnTo>
                  <a:lnTo>
                    <a:pt x="34475" y="376785"/>
                  </a:lnTo>
                  <a:lnTo>
                    <a:pt x="61138" y="410861"/>
                  </a:lnTo>
                  <a:lnTo>
                    <a:pt x="95292" y="438765"/>
                  </a:lnTo>
                  <a:lnTo>
                    <a:pt x="136882" y="459692"/>
                  </a:lnTo>
                  <a:lnTo>
                    <a:pt x="185849" y="472838"/>
                  </a:lnTo>
                  <a:lnTo>
                    <a:pt x="242139" y="477399"/>
                  </a:lnTo>
                  <a:lnTo>
                    <a:pt x="281711" y="475535"/>
                  </a:lnTo>
                  <a:lnTo>
                    <a:pt x="315367" y="470716"/>
                  </a:lnTo>
                  <a:lnTo>
                    <a:pt x="342072" y="464093"/>
                  </a:lnTo>
                  <a:lnTo>
                    <a:pt x="360795" y="456823"/>
                  </a:lnTo>
                  <a:lnTo>
                    <a:pt x="345036" y="375213"/>
                  </a:lnTo>
                  <a:lnTo>
                    <a:pt x="327174" y="381031"/>
                  </a:lnTo>
                  <a:lnTo>
                    <a:pt x="305583" y="385825"/>
                  </a:lnTo>
                  <a:lnTo>
                    <a:pt x="281936" y="389081"/>
                  </a:lnTo>
                  <a:lnTo>
                    <a:pt x="257908" y="390281"/>
                  </a:lnTo>
                  <a:lnTo>
                    <a:pt x="206680" y="383477"/>
                  </a:lnTo>
                  <a:lnTo>
                    <a:pt x="165463" y="363832"/>
                  </a:lnTo>
                  <a:lnTo>
                    <a:pt x="135046" y="332499"/>
                  </a:lnTo>
                  <a:lnTo>
                    <a:pt x="116217" y="290629"/>
                  </a:lnTo>
                  <a:lnTo>
                    <a:pt x="109766" y="239374"/>
                  </a:lnTo>
                  <a:lnTo>
                    <a:pt x="117134" y="183960"/>
                  </a:lnTo>
                  <a:lnTo>
                    <a:pt x="137767" y="141083"/>
                  </a:lnTo>
                  <a:lnTo>
                    <a:pt x="169464" y="110615"/>
                  </a:lnTo>
                  <a:lnTo>
                    <a:pt x="210018" y="92429"/>
                  </a:lnTo>
                  <a:lnTo>
                    <a:pt x="257227" y="86395"/>
                  </a:lnTo>
                  <a:lnTo>
                    <a:pt x="283580" y="87824"/>
                  </a:lnTo>
                  <a:lnTo>
                    <a:pt x="307041" y="91638"/>
                  </a:lnTo>
                  <a:lnTo>
                    <a:pt x="327548" y="97129"/>
                  </a:lnTo>
                  <a:lnTo>
                    <a:pt x="345036" y="103588"/>
                  </a:lnTo>
                  <a:lnTo>
                    <a:pt x="366302" y="20575"/>
                  </a:lnTo>
                  <a:lnTo>
                    <a:pt x="348314" y="13309"/>
                  </a:lnTo>
                  <a:lnTo>
                    <a:pt x="322736" y="6686"/>
                  </a:lnTo>
                  <a:lnTo>
                    <a:pt x="290470" y="1864"/>
                  </a:lnTo>
                  <a:lnTo>
                    <a:pt x="252421" y="0"/>
                  </a:lnTo>
                  <a:close/>
                </a:path>
              </a:pathLst>
            </a:custGeom>
            <a:solidFill>
              <a:srgbClr val="000000"/>
            </a:solidFill>
          </p:spPr>
          <p:txBody>
            <a:bodyPr wrap="square" lIns="0" tIns="0" rIns="0" bIns="0" rtlCol="0"/>
            <a:lstStyle/>
            <a:p>
              <a:endParaRPr sz="1092"/>
            </a:p>
          </p:txBody>
        </p:sp>
        <p:pic>
          <p:nvPicPr>
            <p:cNvPr id="15" name="object 6">
              <a:extLst>
                <a:ext uri="{FF2B5EF4-FFF2-40B4-BE49-F238E27FC236}">
                  <a16:creationId xmlns:a16="http://schemas.microsoft.com/office/drawing/2014/main" id="{DAA5A1C9-3FFD-F741-93B2-F1CDA55129CC}"/>
                </a:ext>
              </a:extLst>
            </p:cNvPr>
            <p:cNvPicPr/>
            <p:nvPr/>
          </p:nvPicPr>
          <p:blipFill>
            <a:blip r:embed="rId2" cstate="email">
              <a:extLst>
                <a:ext uri="{28A0092B-C50C-407E-A947-70E740481C1C}">
                  <a14:useLocalDpi xmlns:a14="http://schemas.microsoft.com/office/drawing/2010/main"/>
                </a:ext>
              </a:extLst>
            </a:blip>
            <a:stretch>
              <a:fillRect/>
            </a:stretch>
          </p:blipFill>
          <p:spPr>
            <a:xfrm>
              <a:off x="3157442" y="10117702"/>
              <a:ext cx="112300" cy="112268"/>
            </a:xfrm>
            <a:prstGeom prst="rect">
              <a:avLst/>
            </a:prstGeom>
          </p:spPr>
        </p:pic>
      </p:grpSp>
      <p:sp>
        <p:nvSpPr>
          <p:cNvPr id="16" name="object 7">
            <a:extLst>
              <a:ext uri="{FF2B5EF4-FFF2-40B4-BE49-F238E27FC236}">
                <a16:creationId xmlns:a16="http://schemas.microsoft.com/office/drawing/2014/main" id="{2AF2BE2F-4D9A-CF4D-AF78-BAD6CC1B2837}"/>
              </a:ext>
            </a:extLst>
          </p:cNvPr>
          <p:cNvSpPr/>
          <p:nvPr userDrawn="1"/>
        </p:nvSpPr>
        <p:spPr>
          <a:xfrm>
            <a:off x="10819314" y="397869"/>
            <a:ext cx="1360529" cy="643058"/>
          </a:xfrm>
          <a:custGeom>
            <a:avLst/>
            <a:gdLst/>
            <a:ahLst/>
            <a:cxnLst/>
            <a:rect l="l" t="t" r="r" b="b"/>
            <a:pathLst>
              <a:path w="2243455" h="1060450">
                <a:moveTo>
                  <a:pt x="2243429" y="0"/>
                </a:moveTo>
                <a:lnTo>
                  <a:pt x="0" y="0"/>
                </a:lnTo>
                <a:lnTo>
                  <a:pt x="0" y="1059999"/>
                </a:lnTo>
                <a:lnTo>
                  <a:pt x="2243429" y="1059999"/>
                </a:lnTo>
                <a:lnTo>
                  <a:pt x="2243429" y="0"/>
                </a:lnTo>
                <a:close/>
              </a:path>
            </a:pathLst>
          </a:custGeom>
          <a:solidFill>
            <a:srgbClr val="257CE1"/>
          </a:solidFill>
        </p:spPr>
        <p:txBody>
          <a:bodyPr wrap="square" lIns="0" tIns="0" rIns="0" bIns="0" rtlCol="0"/>
          <a:lstStyle/>
          <a:p>
            <a:endParaRPr sz="1092"/>
          </a:p>
        </p:txBody>
      </p:sp>
      <p:sp>
        <p:nvSpPr>
          <p:cNvPr id="18" name="Marcador de texto 17">
            <a:extLst>
              <a:ext uri="{FF2B5EF4-FFF2-40B4-BE49-F238E27FC236}">
                <a16:creationId xmlns:a16="http://schemas.microsoft.com/office/drawing/2014/main" id="{E6AC5AA0-C4FD-A742-898F-2F81DD6B4DF8}"/>
              </a:ext>
            </a:extLst>
          </p:cNvPr>
          <p:cNvSpPr>
            <a:spLocks noGrp="1"/>
          </p:cNvSpPr>
          <p:nvPr>
            <p:ph type="body" sz="quarter" idx="10"/>
          </p:nvPr>
        </p:nvSpPr>
        <p:spPr>
          <a:xfrm>
            <a:off x="441022" y="458108"/>
            <a:ext cx="10183655" cy="447927"/>
          </a:xfrm>
        </p:spPr>
        <p:txBody>
          <a:bodyPr/>
          <a:lstStyle>
            <a:lvl1pPr algn="r">
              <a:defRPr sz="2911" b="1">
                <a:latin typeface="Arial" panose="020B0604020202020204" pitchFamily="34" charset="0"/>
                <a:cs typeface="Arial" panose="020B0604020202020204" pitchFamily="34" charset="0"/>
              </a:defRPr>
            </a:lvl1pPr>
          </a:lstStyle>
          <a:p>
            <a:r>
              <a:rPr lang="es-ES" dirty="0"/>
              <a:t>Editar los estilos de texto del patrón</a:t>
            </a:r>
            <a:endParaRPr lang="es-CL" dirty="0"/>
          </a:p>
        </p:txBody>
      </p:sp>
    </p:spTree>
    <p:extLst>
      <p:ext uri="{BB962C8B-B14F-4D97-AF65-F5344CB8AC3E}">
        <p14:creationId xmlns:p14="http://schemas.microsoft.com/office/powerpoint/2010/main" val="293494919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27_Blank">
    <p:spTree>
      <p:nvGrpSpPr>
        <p:cNvPr id="1" name=""/>
        <p:cNvGrpSpPr/>
        <p:nvPr/>
      </p:nvGrpSpPr>
      <p:grpSpPr>
        <a:xfrm>
          <a:off x="0" y="0"/>
          <a:ext cx="0" cy="0"/>
          <a:chOff x="0" y="0"/>
          <a:chExt cx="0" cy="0"/>
        </a:xfrm>
      </p:grpSpPr>
      <p:sp>
        <p:nvSpPr>
          <p:cNvPr id="11" name="object 2">
            <a:extLst>
              <a:ext uri="{FF2B5EF4-FFF2-40B4-BE49-F238E27FC236}">
                <a16:creationId xmlns:a16="http://schemas.microsoft.com/office/drawing/2014/main" id="{248CA032-B7CF-AC47-80C3-3DC0FECADE87}"/>
              </a:ext>
            </a:extLst>
          </p:cNvPr>
          <p:cNvSpPr/>
          <p:nvPr userDrawn="1"/>
        </p:nvSpPr>
        <p:spPr>
          <a:xfrm>
            <a:off x="441022" y="6186690"/>
            <a:ext cx="955797" cy="309977"/>
          </a:xfrm>
          <a:custGeom>
            <a:avLst/>
            <a:gdLst/>
            <a:ahLst/>
            <a:cxnLst/>
            <a:rect l="l" t="t" r="r" b="b"/>
            <a:pathLst>
              <a:path w="1576070" h="511175">
                <a:moveTo>
                  <a:pt x="441172" y="241312"/>
                </a:moveTo>
                <a:lnTo>
                  <a:pt x="435267" y="179641"/>
                </a:lnTo>
                <a:lnTo>
                  <a:pt x="418414" y="127673"/>
                </a:lnTo>
                <a:lnTo>
                  <a:pt x="392747" y="86601"/>
                </a:lnTo>
                <a:lnTo>
                  <a:pt x="391845" y="85153"/>
                </a:lnTo>
                <a:lnTo>
                  <a:pt x="356819" y="51803"/>
                </a:lnTo>
                <a:lnTo>
                  <a:pt x="322008" y="30734"/>
                </a:lnTo>
                <a:lnTo>
                  <a:pt x="322008" y="245008"/>
                </a:lnTo>
                <a:lnTo>
                  <a:pt x="316547" y="299389"/>
                </a:lnTo>
                <a:lnTo>
                  <a:pt x="300736" y="343433"/>
                </a:lnTo>
                <a:lnTo>
                  <a:pt x="275463" y="377329"/>
                </a:lnTo>
                <a:lnTo>
                  <a:pt x="241617" y="401231"/>
                </a:lnTo>
                <a:lnTo>
                  <a:pt x="200088" y="415315"/>
                </a:lnTo>
                <a:lnTo>
                  <a:pt x="151752" y="419722"/>
                </a:lnTo>
                <a:lnTo>
                  <a:pt x="141351" y="419684"/>
                </a:lnTo>
                <a:lnTo>
                  <a:pt x="130746" y="419442"/>
                </a:lnTo>
                <a:lnTo>
                  <a:pt x="120827" y="418769"/>
                </a:lnTo>
                <a:lnTo>
                  <a:pt x="112496" y="417474"/>
                </a:lnTo>
                <a:lnTo>
                  <a:pt x="112496" y="91033"/>
                </a:lnTo>
                <a:lnTo>
                  <a:pt x="121119" y="89408"/>
                </a:lnTo>
                <a:lnTo>
                  <a:pt x="132499" y="87985"/>
                </a:lnTo>
                <a:lnTo>
                  <a:pt x="146659" y="86982"/>
                </a:lnTo>
                <a:lnTo>
                  <a:pt x="163601" y="86601"/>
                </a:lnTo>
                <a:lnTo>
                  <a:pt x="209257" y="90881"/>
                </a:lnTo>
                <a:lnTo>
                  <a:pt x="248094" y="103809"/>
                </a:lnTo>
                <a:lnTo>
                  <a:pt x="279450" y="125552"/>
                </a:lnTo>
                <a:lnTo>
                  <a:pt x="302653" y="156235"/>
                </a:lnTo>
                <a:lnTo>
                  <a:pt x="317055" y="196011"/>
                </a:lnTo>
                <a:lnTo>
                  <a:pt x="322008" y="245008"/>
                </a:lnTo>
                <a:lnTo>
                  <a:pt x="322008" y="30734"/>
                </a:lnTo>
                <a:lnTo>
                  <a:pt x="318211" y="28422"/>
                </a:lnTo>
                <a:lnTo>
                  <a:pt x="272313" y="12306"/>
                </a:lnTo>
                <a:lnTo>
                  <a:pt x="217411" y="2997"/>
                </a:lnTo>
                <a:lnTo>
                  <a:pt x="151752" y="0"/>
                </a:lnTo>
                <a:lnTo>
                  <a:pt x="110134" y="685"/>
                </a:lnTo>
                <a:lnTo>
                  <a:pt x="70319" y="2768"/>
                </a:lnTo>
                <a:lnTo>
                  <a:pt x="33286" y="6235"/>
                </a:lnTo>
                <a:lnTo>
                  <a:pt x="0" y="11099"/>
                </a:lnTo>
                <a:lnTo>
                  <a:pt x="0" y="500392"/>
                </a:lnTo>
                <a:lnTo>
                  <a:pt x="23342" y="503123"/>
                </a:lnTo>
                <a:lnTo>
                  <a:pt x="52374" y="505485"/>
                </a:lnTo>
                <a:lnTo>
                  <a:pt x="87236" y="507161"/>
                </a:lnTo>
                <a:lnTo>
                  <a:pt x="128054" y="507796"/>
                </a:lnTo>
                <a:lnTo>
                  <a:pt x="184556" y="505294"/>
                </a:lnTo>
                <a:lnTo>
                  <a:pt x="236435" y="497713"/>
                </a:lnTo>
                <a:lnTo>
                  <a:pt x="283171" y="484936"/>
                </a:lnTo>
                <a:lnTo>
                  <a:pt x="324205" y="466864"/>
                </a:lnTo>
                <a:lnTo>
                  <a:pt x="359029" y="443407"/>
                </a:lnTo>
                <a:lnTo>
                  <a:pt x="382054" y="419722"/>
                </a:lnTo>
                <a:lnTo>
                  <a:pt x="385749" y="415925"/>
                </a:lnTo>
                <a:lnTo>
                  <a:pt x="408393" y="382181"/>
                </a:lnTo>
                <a:lnTo>
                  <a:pt x="425894" y="341972"/>
                </a:lnTo>
                <a:lnTo>
                  <a:pt x="437172" y="295097"/>
                </a:lnTo>
                <a:lnTo>
                  <a:pt x="441172" y="241312"/>
                </a:lnTo>
                <a:close/>
              </a:path>
              <a:path w="1576070" h="511175">
                <a:moveTo>
                  <a:pt x="827582" y="502602"/>
                </a:moveTo>
                <a:lnTo>
                  <a:pt x="826503" y="478307"/>
                </a:lnTo>
                <a:lnTo>
                  <a:pt x="825550" y="450888"/>
                </a:lnTo>
                <a:lnTo>
                  <a:pt x="824865" y="420268"/>
                </a:lnTo>
                <a:lnTo>
                  <a:pt x="824611" y="386397"/>
                </a:lnTo>
                <a:lnTo>
                  <a:pt x="824611" y="140639"/>
                </a:lnTo>
                <a:lnTo>
                  <a:pt x="712089" y="140639"/>
                </a:lnTo>
                <a:lnTo>
                  <a:pt x="712089" y="365671"/>
                </a:lnTo>
                <a:lnTo>
                  <a:pt x="710641" y="373811"/>
                </a:lnTo>
                <a:lnTo>
                  <a:pt x="688695" y="406768"/>
                </a:lnTo>
                <a:lnTo>
                  <a:pt x="651395" y="419722"/>
                </a:lnTo>
                <a:lnTo>
                  <a:pt x="625627" y="413918"/>
                </a:lnTo>
                <a:lnTo>
                  <a:pt x="607910" y="397230"/>
                </a:lnTo>
                <a:lnTo>
                  <a:pt x="597687" y="370674"/>
                </a:lnTo>
                <a:lnTo>
                  <a:pt x="594398" y="335330"/>
                </a:lnTo>
                <a:lnTo>
                  <a:pt x="594398" y="140639"/>
                </a:lnTo>
                <a:lnTo>
                  <a:pt x="481888" y="140639"/>
                </a:lnTo>
                <a:lnTo>
                  <a:pt x="481888" y="353072"/>
                </a:lnTo>
                <a:lnTo>
                  <a:pt x="488022" y="412394"/>
                </a:lnTo>
                <a:lnTo>
                  <a:pt x="505383" y="456869"/>
                </a:lnTo>
                <a:lnTo>
                  <a:pt x="532409" y="487451"/>
                </a:lnTo>
                <a:lnTo>
                  <a:pt x="567537" y="505091"/>
                </a:lnTo>
                <a:lnTo>
                  <a:pt x="609206" y="510768"/>
                </a:lnTo>
                <a:lnTo>
                  <a:pt x="652399" y="504634"/>
                </a:lnTo>
                <a:lnTo>
                  <a:pt x="684987" y="489483"/>
                </a:lnTo>
                <a:lnTo>
                  <a:pt x="707986" y="470154"/>
                </a:lnTo>
                <a:lnTo>
                  <a:pt x="722452" y="451535"/>
                </a:lnTo>
                <a:lnTo>
                  <a:pt x="724674" y="451535"/>
                </a:lnTo>
                <a:lnTo>
                  <a:pt x="729869" y="502602"/>
                </a:lnTo>
                <a:lnTo>
                  <a:pt x="827582" y="502602"/>
                </a:lnTo>
                <a:close/>
              </a:path>
              <a:path w="1576070" h="511175">
                <a:moveTo>
                  <a:pt x="1244155" y="318274"/>
                </a:moveTo>
                <a:lnTo>
                  <a:pt x="1238161" y="266484"/>
                </a:lnTo>
                <a:lnTo>
                  <a:pt x="1220889" y="221424"/>
                </a:lnTo>
                <a:lnTo>
                  <a:pt x="1193355" y="184315"/>
                </a:lnTo>
                <a:lnTo>
                  <a:pt x="1156652" y="156324"/>
                </a:lnTo>
                <a:lnTo>
                  <a:pt x="1127175" y="144729"/>
                </a:lnTo>
                <a:lnTo>
                  <a:pt x="1127175" y="321259"/>
                </a:lnTo>
                <a:lnTo>
                  <a:pt x="1122210" y="365747"/>
                </a:lnTo>
                <a:lnTo>
                  <a:pt x="1107948" y="400088"/>
                </a:lnTo>
                <a:lnTo>
                  <a:pt x="1085354" y="422224"/>
                </a:lnTo>
                <a:lnTo>
                  <a:pt x="1055395" y="430072"/>
                </a:lnTo>
                <a:lnTo>
                  <a:pt x="1054658" y="430072"/>
                </a:lnTo>
                <a:lnTo>
                  <a:pt x="1023213" y="421817"/>
                </a:lnTo>
                <a:lnTo>
                  <a:pt x="1000252" y="399072"/>
                </a:lnTo>
                <a:lnTo>
                  <a:pt x="986155" y="364807"/>
                </a:lnTo>
                <a:lnTo>
                  <a:pt x="981367" y="322008"/>
                </a:lnTo>
                <a:lnTo>
                  <a:pt x="985443" y="282206"/>
                </a:lnTo>
                <a:lnTo>
                  <a:pt x="998397" y="247332"/>
                </a:lnTo>
                <a:lnTo>
                  <a:pt x="1021359" y="222580"/>
                </a:lnTo>
                <a:lnTo>
                  <a:pt x="1055395" y="213169"/>
                </a:lnTo>
                <a:lnTo>
                  <a:pt x="1088174" y="222580"/>
                </a:lnTo>
                <a:lnTo>
                  <a:pt x="1110449" y="247230"/>
                </a:lnTo>
                <a:lnTo>
                  <a:pt x="1123149" y="281889"/>
                </a:lnTo>
                <a:lnTo>
                  <a:pt x="1127175" y="321259"/>
                </a:lnTo>
                <a:lnTo>
                  <a:pt x="1127175" y="144729"/>
                </a:lnTo>
                <a:lnTo>
                  <a:pt x="1111783" y="138658"/>
                </a:lnTo>
                <a:lnTo>
                  <a:pt x="1059827" y="132511"/>
                </a:lnTo>
                <a:lnTo>
                  <a:pt x="1012253" y="136982"/>
                </a:lnTo>
                <a:lnTo>
                  <a:pt x="970229" y="150050"/>
                </a:lnTo>
                <a:lnTo>
                  <a:pt x="934402" y="171119"/>
                </a:lnTo>
                <a:lnTo>
                  <a:pt x="905408" y="199644"/>
                </a:lnTo>
                <a:lnTo>
                  <a:pt x="883894" y="235051"/>
                </a:lnTo>
                <a:lnTo>
                  <a:pt x="870508" y="276745"/>
                </a:lnTo>
                <a:lnTo>
                  <a:pt x="865911" y="324192"/>
                </a:lnTo>
                <a:lnTo>
                  <a:pt x="872426" y="378625"/>
                </a:lnTo>
                <a:lnTo>
                  <a:pt x="890930" y="424548"/>
                </a:lnTo>
                <a:lnTo>
                  <a:pt x="919848" y="461340"/>
                </a:lnTo>
                <a:lnTo>
                  <a:pt x="957580" y="488378"/>
                </a:lnTo>
                <a:lnTo>
                  <a:pt x="1002538" y="505066"/>
                </a:lnTo>
                <a:lnTo>
                  <a:pt x="1053160" y="510755"/>
                </a:lnTo>
                <a:lnTo>
                  <a:pt x="1053909" y="510755"/>
                </a:lnTo>
                <a:lnTo>
                  <a:pt x="1094740" y="507009"/>
                </a:lnTo>
                <a:lnTo>
                  <a:pt x="1133703" y="495655"/>
                </a:lnTo>
                <a:lnTo>
                  <a:pt x="1169187" y="476491"/>
                </a:lnTo>
                <a:lnTo>
                  <a:pt x="1199578" y="449364"/>
                </a:lnTo>
                <a:lnTo>
                  <a:pt x="1223276" y="414070"/>
                </a:lnTo>
                <a:lnTo>
                  <a:pt x="1238669" y="370433"/>
                </a:lnTo>
                <a:lnTo>
                  <a:pt x="1244155" y="318274"/>
                </a:lnTo>
                <a:close/>
              </a:path>
              <a:path w="1576070" h="511175">
                <a:moveTo>
                  <a:pt x="1575854" y="146558"/>
                </a:moveTo>
                <a:lnTo>
                  <a:pt x="1556600" y="140614"/>
                </a:lnTo>
                <a:lnTo>
                  <a:pt x="1535125" y="136194"/>
                </a:lnTo>
                <a:lnTo>
                  <a:pt x="1512557" y="133451"/>
                </a:lnTo>
                <a:lnTo>
                  <a:pt x="1489964" y="132499"/>
                </a:lnTo>
                <a:lnTo>
                  <a:pt x="1436077" y="137604"/>
                </a:lnTo>
                <a:lnTo>
                  <a:pt x="1389964" y="152133"/>
                </a:lnTo>
                <a:lnTo>
                  <a:pt x="1351838" y="174917"/>
                </a:lnTo>
                <a:lnTo>
                  <a:pt x="1321866" y="204762"/>
                </a:lnTo>
                <a:lnTo>
                  <a:pt x="1300238" y="240499"/>
                </a:lnTo>
                <a:lnTo>
                  <a:pt x="1287132" y="280949"/>
                </a:lnTo>
                <a:lnTo>
                  <a:pt x="1282712" y="324942"/>
                </a:lnTo>
                <a:lnTo>
                  <a:pt x="1287195" y="371144"/>
                </a:lnTo>
                <a:lnTo>
                  <a:pt x="1300264" y="411645"/>
                </a:lnTo>
                <a:lnTo>
                  <a:pt x="1321346" y="445947"/>
                </a:lnTo>
                <a:lnTo>
                  <a:pt x="1349870" y="473532"/>
                </a:lnTo>
                <a:lnTo>
                  <a:pt x="1385277" y="493864"/>
                </a:lnTo>
                <a:lnTo>
                  <a:pt x="1426984" y="506450"/>
                </a:lnTo>
                <a:lnTo>
                  <a:pt x="1474431" y="510755"/>
                </a:lnTo>
                <a:lnTo>
                  <a:pt x="1505470" y="509460"/>
                </a:lnTo>
                <a:lnTo>
                  <a:pt x="1556994" y="500468"/>
                </a:lnTo>
                <a:lnTo>
                  <a:pt x="1561782" y="410832"/>
                </a:lnTo>
                <a:lnTo>
                  <a:pt x="1548282" y="415810"/>
                </a:lnTo>
                <a:lnTo>
                  <a:pt x="1533194" y="419531"/>
                </a:lnTo>
                <a:lnTo>
                  <a:pt x="1516278" y="421868"/>
                </a:lnTo>
                <a:lnTo>
                  <a:pt x="1497355" y="422681"/>
                </a:lnTo>
                <a:lnTo>
                  <a:pt x="1458760" y="416090"/>
                </a:lnTo>
                <a:lnTo>
                  <a:pt x="1427226" y="396582"/>
                </a:lnTo>
                <a:lnTo>
                  <a:pt x="1405966" y="364591"/>
                </a:lnTo>
                <a:lnTo>
                  <a:pt x="1398155" y="320522"/>
                </a:lnTo>
                <a:lnTo>
                  <a:pt x="1404683" y="279692"/>
                </a:lnTo>
                <a:lnTo>
                  <a:pt x="1424178" y="247599"/>
                </a:lnTo>
                <a:lnTo>
                  <a:pt x="1454924" y="226606"/>
                </a:lnTo>
                <a:lnTo>
                  <a:pt x="1495171" y="219087"/>
                </a:lnTo>
                <a:lnTo>
                  <a:pt x="1515630" y="219989"/>
                </a:lnTo>
                <a:lnTo>
                  <a:pt x="1532737" y="222427"/>
                </a:lnTo>
                <a:lnTo>
                  <a:pt x="1546796" y="225971"/>
                </a:lnTo>
                <a:lnTo>
                  <a:pt x="1558086" y="230212"/>
                </a:lnTo>
                <a:lnTo>
                  <a:pt x="1575854" y="146558"/>
                </a:lnTo>
                <a:close/>
              </a:path>
            </a:pathLst>
          </a:custGeom>
          <a:solidFill>
            <a:srgbClr val="000000"/>
          </a:solidFill>
        </p:spPr>
        <p:txBody>
          <a:bodyPr wrap="square" lIns="0" tIns="0" rIns="0" bIns="0" rtlCol="0"/>
          <a:lstStyle/>
          <a:p>
            <a:endParaRPr sz="1092"/>
          </a:p>
        </p:txBody>
      </p:sp>
      <p:sp>
        <p:nvSpPr>
          <p:cNvPr id="12" name="object 3">
            <a:extLst>
              <a:ext uri="{FF2B5EF4-FFF2-40B4-BE49-F238E27FC236}">
                <a16:creationId xmlns:a16="http://schemas.microsoft.com/office/drawing/2014/main" id="{AB72D184-1BCC-8E4D-AB97-E7C9B55D20C7}"/>
              </a:ext>
            </a:extLst>
          </p:cNvPr>
          <p:cNvSpPr/>
          <p:nvPr userDrawn="1"/>
        </p:nvSpPr>
        <p:spPr>
          <a:xfrm>
            <a:off x="1462952" y="6212763"/>
            <a:ext cx="229515" cy="284948"/>
          </a:xfrm>
          <a:custGeom>
            <a:avLst/>
            <a:gdLst/>
            <a:ahLst/>
            <a:cxnLst/>
            <a:rect l="l" t="t" r="r" b="b"/>
            <a:pathLst>
              <a:path w="378460" h="469900">
                <a:moveTo>
                  <a:pt x="377967" y="0"/>
                </a:moveTo>
                <a:lnTo>
                  <a:pt x="273688" y="0"/>
                </a:lnTo>
                <a:lnTo>
                  <a:pt x="273688" y="266117"/>
                </a:lnTo>
                <a:lnTo>
                  <a:pt x="268116" y="319317"/>
                </a:lnTo>
                <a:lnTo>
                  <a:pt x="251744" y="356757"/>
                </a:lnTo>
                <a:lnTo>
                  <a:pt x="225083" y="378889"/>
                </a:lnTo>
                <a:lnTo>
                  <a:pt x="188643" y="386166"/>
                </a:lnTo>
                <a:lnTo>
                  <a:pt x="152992" y="378600"/>
                </a:lnTo>
                <a:lnTo>
                  <a:pt x="126738" y="355987"/>
                </a:lnTo>
                <a:lnTo>
                  <a:pt x="110518" y="318451"/>
                </a:lnTo>
                <a:lnTo>
                  <a:pt x="104970" y="266117"/>
                </a:lnTo>
                <a:lnTo>
                  <a:pt x="104970" y="0"/>
                </a:lnTo>
                <a:lnTo>
                  <a:pt x="0" y="0"/>
                </a:lnTo>
                <a:lnTo>
                  <a:pt x="0" y="257897"/>
                </a:lnTo>
                <a:lnTo>
                  <a:pt x="4140" y="316080"/>
                </a:lnTo>
                <a:lnTo>
                  <a:pt x="16320" y="364420"/>
                </a:lnTo>
                <a:lnTo>
                  <a:pt x="36180" y="403244"/>
                </a:lnTo>
                <a:lnTo>
                  <a:pt x="63360" y="432875"/>
                </a:lnTo>
                <a:lnTo>
                  <a:pt x="97498" y="453638"/>
                </a:lnTo>
                <a:lnTo>
                  <a:pt x="138234" y="465858"/>
                </a:lnTo>
                <a:lnTo>
                  <a:pt x="185209" y="469860"/>
                </a:lnTo>
                <a:lnTo>
                  <a:pt x="233897" y="465682"/>
                </a:lnTo>
                <a:lnTo>
                  <a:pt x="276216" y="453068"/>
                </a:lnTo>
                <a:lnTo>
                  <a:pt x="311756" y="431899"/>
                </a:lnTo>
                <a:lnTo>
                  <a:pt x="340111" y="402056"/>
                </a:lnTo>
                <a:lnTo>
                  <a:pt x="360870" y="363417"/>
                </a:lnTo>
                <a:lnTo>
                  <a:pt x="373625" y="315865"/>
                </a:lnTo>
                <a:lnTo>
                  <a:pt x="377967" y="259280"/>
                </a:lnTo>
                <a:lnTo>
                  <a:pt x="377967" y="0"/>
                </a:lnTo>
                <a:close/>
              </a:path>
            </a:pathLst>
          </a:custGeom>
          <a:solidFill>
            <a:srgbClr val="000000"/>
          </a:solidFill>
        </p:spPr>
        <p:txBody>
          <a:bodyPr wrap="square" lIns="0" tIns="0" rIns="0" bIns="0" rtlCol="0"/>
          <a:lstStyle/>
          <a:p>
            <a:endParaRPr sz="1092"/>
          </a:p>
        </p:txBody>
      </p:sp>
      <p:grpSp>
        <p:nvGrpSpPr>
          <p:cNvPr id="13" name="object 4">
            <a:extLst>
              <a:ext uri="{FF2B5EF4-FFF2-40B4-BE49-F238E27FC236}">
                <a16:creationId xmlns:a16="http://schemas.microsoft.com/office/drawing/2014/main" id="{A2800012-DA06-CF45-A47A-D4B30EA37B75}"/>
              </a:ext>
            </a:extLst>
          </p:cNvPr>
          <p:cNvGrpSpPr/>
          <p:nvPr userDrawn="1"/>
        </p:nvGrpSpPr>
        <p:grpSpPr>
          <a:xfrm>
            <a:off x="1723953" y="6135384"/>
            <a:ext cx="259167" cy="362346"/>
            <a:chOff x="2842727" y="10117702"/>
            <a:chExt cx="427355" cy="597535"/>
          </a:xfrm>
        </p:grpSpPr>
        <p:sp>
          <p:nvSpPr>
            <p:cNvPr id="14" name="object 5">
              <a:extLst>
                <a:ext uri="{FF2B5EF4-FFF2-40B4-BE49-F238E27FC236}">
                  <a16:creationId xmlns:a16="http://schemas.microsoft.com/office/drawing/2014/main" id="{039AC548-D805-B546-AF98-3B421C054969}"/>
                </a:ext>
              </a:extLst>
            </p:cNvPr>
            <p:cNvSpPr/>
            <p:nvPr/>
          </p:nvSpPr>
          <p:spPr>
            <a:xfrm>
              <a:off x="2842727" y="10237764"/>
              <a:ext cx="366395" cy="477520"/>
            </a:xfrm>
            <a:custGeom>
              <a:avLst/>
              <a:gdLst/>
              <a:ahLst/>
              <a:cxnLst/>
              <a:rect l="l" t="t" r="r" b="b"/>
              <a:pathLst>
                <a:path w="366394" h="477520">
                  <a:moveTo>
                    <a:pt x="252421" y="0"/>
                  </a:moveTo>
                  <a:lnTo>
                    <a:pt x="206913" y="3226"/>
                  </a:lnTo>
                  <a:lnTo>
                    <a:pt x="164136" y="12810"/>
                  </a:lnTo>
                  <a:lnTo>
                    <a:pt x="124791" y="28603"/>
                  </a:lnTo>
                  <a:lnTo>
                    <a:pt x="89578" y="50459"/>
                  </a:lnTo>
                  <a:lnTo>
                    <a:pt x="59197" y="78232"/>
                  </a:lnTo>
                  <a:lnTo>
                    <a:pt x="34348" y="111776"/>
                  </a:lnTo>
                  <a:lnTo>
                    <a:pt x="15732" y="150943"/>
                  </a:lnTo>
                  <a:lnTo>
                    <a:pt x="4049" y="195587"/>
                  </a:lnTo>
                  <a:lnTo>
                    <a:pt x="0" y="245563"/>
                  </a:lnTo>
                  <a:lnTo>
                    <a:pt x="3849" y="293331"/>
                  </a:lnTo>
                  <a:lnTo>
                    <a:pt x="15359" y="337340"/>
                  </a:lnTo>
                  <a:lnTo>
                    <a:pt x="34475" y="376785"/>
                  </a:lnTo>
                  <a:lnTo>
                    <a:pt x="61138" y="410861"/>
                  </a:lnTo>
                  <a:lnTo>
                    <a:pt x="95292" y="438765"/>
                  </a:lnTo>
                  <a:lnTo>
                    <a:pt x="136882" y="459692"/>
                  </a:lnTo>
                  <a:lnTo>
                    <a:pt x="185849" y="472838"/>
                  </a:lnTo>
                  <a:lnTo>
                    <a:pt x="242139" y="477399"/>
                  </a:lnTo>
                  <a:lnTo>
                    <a:pt x="281711" y="475535"/>
                  </a:lnTo>
                  <a:lnTo>
                    <a:pt x="315367" y="470716"/>
                  </a:lnTo>
                  <a:lnTo>
                    <a:pt x="342072" y="464093"/>
                  </a:lnTo>
                  <a:lnTo>
                    <a:pt x="360795" y="456823"/>
                  </a:lnTo>
                  <a:lnTo>
                    <a:pt x="345036" y="375213"/>
                  </a:lnTo>
                  <a:lnTo>
                    <a:pt x="327174" y="381031"/>
                  </a:lnTo>
                  <a:lnTo>
                    <a:pt x="305583" y="385825"/>
                  </a:lnTo>
                  <a:lnTo>
                    <a:pt x="281936" y="389081"/>
                  </a:lnTo>
                  <a:lnTo>
                    <a:pt x="257908" y="390281"/>
                  </a:lnTo>
                  <a:lnTo>
                    <a:pt x="206680" y="383477"/>
                  </a:lnTo>
                  <a:lnTo>
                    <a:pt x="165463" y="363832"/>
                  </a:lnTo>
                  <a:lnTo>
                    <a:pt x="135046" y="332499"/>
                  </a:lnTo>
                  <a:lnTo>
                    <a:pt x="116217" y="290629"/>
                  </a:lnTo>
                  <a:lnTo>
                    <a:pt x="109766" y="239374"/>
                  </a:lnTo>
                  <a:lnTo>
                    <a:pt x="117134" y="183960"/>
                  </a:lnTo>
                  <a:lnTo>
                    <a:pt x="137767" y="141083"/>
                  </a:lnTo>
                  <a:lnTo>
                    <a:pt x="169464" y="110615"/>
                  </a:lnTo>
                  <a:lnTo>
                    <a:pt x="210018" y="92429"/>
                  </a:lnTo>
                  <a:lnTo>
                    <a:pt x="257227" y="86395"/>
                  </a:lnTo>
                  <a:lnTo>
                    <a:pt x="283580" y="87824"/>
                  </a:lnTo>
                  <a:lnTo>
                    <a:pt x="307041" y="91638"/>
                  </a:lnTo>
                  <a:lnTo>
                    <a:pt x="327548" y="97129"/>
                  </a:lnTo>
                  <a:lnTo>
                    <a:pt x="345036" y="103588"/>
                  </a:lnTo>
                  <a:lnTo>
                    <a:pt x="366302" y="20575"/>
                  </a:lnTo>
                  <a:lnTo>
                    <a:pt x="348314" y="13309"/>
                  </a:lnTo>
                  <a:lnTo>
                    <a:pt x="322736" y="6686"/>
                  </a:lnTo>
                  <a:lnTo>
                    <a:pt x="290470" y="1864"/>
                  </a:lnTo>
                  <a:lnTo>
                    <a:pt x="252421" y="0"/>
                  </a:lnTo>
                  <a:close/>
                </a:path>
              </a:pathLst>
            </a:custGeom>
            <a:solidFill>
              <a:srgbClr val="000000"/>
            </a:solidFill>
          </p:spPr>
          <p:txBody>
            <a:bodyPr wrap="square" lIns="0" tIns="0" rIns="0" bIns="0" rtlCol="0"/>
            <a:lstStyle/>
            <a:p>
              <a:endParaRPr sz="1092"/>
            </a:p>
          </p:txBody>
        </p:sp>
        <p:pic>
          <p:nvPicPr>
            <p:cNvPr id="15" name="object 6">
              <a:extLst>
                <a:ext uri="{FF2B5EF4-FFF2-40B4-BE49-F238E27FC236}">
                  <a16:creationId xmlns:a16="http://schemas.microsoft.com/office/drawing/2014/main" id="{DAA5A1C9-3FFD-F741-93B2-F1CDA55129CC}"/>
                </a:ext>
              </a:extLst>
            </p:cNvPr>
            <p:cNvPicPr/>
            <p:nvPr/>
          </p:nvPicPr>
          <p:blipFill>
            <a:blip r:embed="rId2" cstate="email">
              <a:extLst>
                <a:ext uri="{28A0092B-C50C-407E-A947-70E740481C1C}">
                  <a14:useLocalDpi xmlns:a14="http://schemas.microsoft.com/office/drawing/2010/main"/>
                </a:ext>
              </a:extLst>
            </a:blip>
            <a:stretch>
              <a:fillRect/>
            </a:stretch>
          </p:blipFill>
          <p:spPr>
            <a:xfrm>
              <a:off x="3157442" y="10117702"/>
              <a:ext cx="112300" cy="112268"/>
            </a:xfrm>
            <a:prstGeom prst="rect">
              <a:avLst/>
            </a:prstGeom>
          </p:spPr>
        </p:pic>
      </p:grpSp>
      <p:sp>
        <p:nvSpPr>
          <p:cNvPr id="16" name="object 7">
            <a:extLst>
              <a:ext uri="{FF2B5EF4-FFF2-40B4-BE49-F238E27FC236}">
                <a16:creationId xmlns:a16="http://schemas.microsoft.com/office/drawing/2014/main" id="{2AF2BE2F-4D9A-CF4D-AF78-BAD6CC1B2837}"/>
              </a:ext>
            </a:extLst>
          </p:cNvPr>
          <p:cNvSpPr/>
          <p:nvPr userDrawn="1"/>
        </p:nvSpPr>
        <p:spPr>
          <a:xfrm>
            <a:off x="10819314" y="397869"/>
            <a:ext cx="1360529" cy="643058"/>
          </a:xfrm>
          <a:custGeom>
            <a:avLst/>
            <a:gdLst/>
            <a:ahLst/>
            <a:cxnLst/>
            <a:rect l="l" t="t" r="r" b="b"/>
            <a:pathLst>
              <a:path w="2243455" h="1060450">
                <a:moveTo>
                  <a:pt x="2243429" y="0"/>
                </a:moveTo>
                <a:lnTo>
                  <a:pt x="0" y="0"/>
                </a:lnTo>
                <a:lnTo>
                  <a:pt x="0" y="1059999"/>
                </a:lnTo>
                <a:lnTo>
                  <a:pt x="2243429" y="1059999"/>
                </a:lnTo>
                <a:lnTo>
                  <a:pt x="2243429" y="0"/>
                </a:lnTo>
                <a:close/>
              </a:path>
            </a:pathLst>
          </a:custGeom>
          <a:solidFill>
            <a:srgbClr val="257CE1"/>
          </a:solidFill>
        </p:spPr>
        <p:txBody>
          <a:bodyPr wrap="square" lIns="0" tIns="0" rIns="0" bIns="0" rtlCol="0"/>
          <a:lstStyle/>
          <a:p>
            <a:endParaRPr sz="1092"/>
          </a:p>
        </p:txBody>
      </p:sp>
      <p:sp>
        <p:nvSpPr>
          <p:cNvPr id="18" name="Marcador de texto 17">
            <a:extLst>
              <a:ext uri="{FF2B5EF4-FFF2-40B4-BE49-F238E27FC236}">
                <a16:creationId xmlns:a16="http://schemas.microsoft.com/office/drawing/2014/main" id="{E6AC5AA0-C4FD-A742-898F-2F81DD6B4DF8}"/>
              </a:ext>
            </a:extLst>
          </p:cNvPr>
          <p:cNvSpPr>
            <a:spLocks noGrp="1"/>
          </p:cNvSpPr>
          <p:nvPr>
            <p:ph type="body" sz="quarter" idx="10"/>
          </p:nvPr>
        </p:nvSpPr>
        <p:spPr>
          <a:xfrm>
            <a:off x="441022" y="458108"/>
            <a:ext cx="10183655" cy="447927"/>
          </a:xfrm>
        </p:spPr>
        <p:txBody>
          <a:bodyPr/>
          <a:lstStyle>
            <a:lvl1pPr algn="r">
              <a:defRPr sz="2911" b="1">
                <a:latin typeface="Arial" panose="020B0604020202020204" pitchFamily="34" charset="0"/>
                <a:cs typeface="Arial" panose="020B0604020202020204" pitchFamily="34" charset="0"/>
              </a:defRPr>
            </a:lvl1pPr>
          </a:lstStyle>
          <a:p>
            <a:r>
              <a:rPr lang="es-ES" dirty="0"/>
              <a:t>Editar los estilos de texto del patrón</a:t>
            </a:r>
            <a:endParaRPr lang="es-CL" dirty="0"/>
          </a:p>
        </p:txBody>
      </p:sp>
    </p:spTree>
    <p:extLst>
      <p:ext uri="{BB962C8B-B14F-4D97-AF65-F5344CB8AC3E}">
        <p14:creationId xmlns:p14="http://schemas.microsoft.com/office/powerpoint/2010/main" val="9022850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ORTADA interior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35C49BC9-326E-334D-C876-57A5EE8112C6}"/>
              </a:ext>
            </a:extLst>
          </p:cNvPr>
          <p:cNvSpPr/>
          <p:nvPr userDrawn="1"/>
        </p:nvSpPr>
        <p:spPr>
          <a:xfrm>
            <a:off x="7765159" y="2143668"/>
            <a:ext cx="3936955" cy="2845428"/>
          </a:xfrm>
          <a:prstGeom prst="rect">
            <a:avLst/>
          </a:prstGeom>
          <a:solidFill>
            <a:srgbClr val="FFFFF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dirty="0"/>
          </a:p>
        </p:txBody>
      </p:sp>
      <p:sp>
        <p:nvSpPr>
          <p:cNvPr id="7" name="Rectángulo 6">
            <a:extLst>
              <a:ext uri="{FF2B5EF4-FFF2-40B4-BE49-F238E27FC236}">
                <a16:creationId xmlns:a16="http://schemas.microsoft.com/office/drawing/2014/main" id="{40797CDF-FB5B-73C1-E558-E89BA99B7029}"/>
              </a:ext>
            </a:extLst>
          </p:cNvPr>
          <p:cNvSpPr/>
          <p:nvPr userDrawn="1"/>
        </p:nvSpPr>
        <p:spPr>
          <a:xfrm>
            <a:off x="7765160" y="2143669"/>
            <a:ext cx="342858" cy="342858"/>
          </a:xfrm>
          <a:prstGeom prst="rect">
            <a:avLst/>
          </a:prstGeom>
          <a:solidFill>
            <a:srgbClr val="4E7C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9" name="Marcador de título 1">
            <a:extLst>
              <a:ext uri="{FF2B5EF4-FFF2-40B4-BE49-F238E27FC236}">
                <a16:creationId xmlns:a16="http://schemas.microsoft.com/office/drawing/2014/main" id="{4EC80F0E-E5C9-2939-2CF2-AD7A392F0075}"/>
              </a:ext>
            </a:extLst>
          </p:cNvPr>
          <p:cNvSpPr>
            <a:spLocks noGrp="1"/>
          </p:cNvSpPr>
          <p:nvPr>
            <p:ph type="title" hasCustomPrompt="1"/>
          </p:nvPr>
        </p:nvSpPr>
        <p:spPr>
          <a:xfrm>
            <a:off x="8458521" y="2752716"/>
            <a:ext cx="2805775" cy="1627331"/>
          </a:xfrm>
          <a:prstGeom prst="rect">
            <a:avLst/>
          </a:prstGeom>
        </p:spPr>
        <p:txBody>
          <a:bodyPr vert="horz" lIns="91440" tIns="45720" rIns="91440" bIns="45720" rtlCol="0" anchor="ctr">
            <a:normAutofit/>
          </a:bodyPr>
          <a:lstStyle>
            <a:lvl1pPr>
              <a:defRPr sz="3200" b="1">
                <a:solidFill>
                  <a:schemeClr val="bg1"/>
                </a:solidFill>
                <a:latin typeface="Arial" panose="020B0604020202020204" pitchFamily="34" charset="0"/>
                <a:cs typeface="Arial" panose="020B0604020202020204" pitchFamily="34" charset="0"/>
              </a:defRPr>
            </a:lvl1pPr>
          </a:lstStyle>
          <a:p>
            <a:r>
              <a:rPr lang="es-MX" dirty="0"/>
              <a:t>Haz clic para modificar título</a:t>
            </a:r>
            <a:endParaRPr lang="es-CL" dirty="0"/>
          </a:p>
        </p:txBody>
      </p:sp>
      <p:sp>
        <p:nvSpPr>
          <p:cNvPr id="12" name="Rectángulo 11">
            <a:extLst>
              <a:ext uri="{FF2B5EF4-FFF2-40B4-BE49-F238E27FC236}">
                <a16:creationId xmlns:a16="http://schemas.microsoft.com/office/drawing/2014/main" id="{EF32CCDA-7D4E-CFAF-567E-53011A66186E}"/>
              </a:ext>
            </a:extLst>
          </p:cNvPr>
          <p:cNvSpPr/>
          <p:nvPr userDrawn="1"/>
        </p:nvSpPr>
        <p:spPr>
          <a:xfrm>
            <a:off x="0" y="2695073"/>
            <a:ext cx="1459832" cy="1467854"/>
          </a:xfrm>
          <a:prstGeom prst="rect">
            <a:avLst/>
          </a:prstGeom>
          <a:solidFill>
            <a:srgbClr val="4E7C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1" name="Marcador de título 1">
            <a:extLst>
              <a:ext uri="{FF2B5EF4-FFF2-40B4-BE49-F238E27FC236}">
                <a16:creationId xmlns:a16="http://schemas.microsoft.com/office/drawing/2014/main" id="{3A54758D-9CC7-9A21-A8E1-CD5CA7F3C268}"/>
              </a:ext>
            </a:extLst>
          </p:cNvPr>
          <p:cNvSpPr txBox="1">
            <a:spLocks/>
          </p:cNvSpPr>
          <p:nvPr userDrawn="1"/>
        </p:nvSpPr>
        <p:spPr>
          <a:xfrm>
            <a:off x="-1" y="2752716"/>
            <a:ext cx="1459833" cy="1377184"/>
          </a:xfrm>
          <a:prstGeom prst="rect">
            <a:avLst/>
          </a:prstGeom>
        </p:spPr>
        <p:txBody>
          <a:bodyPr vert="horz" lIns="91440" tIns="45720" rIns="91440" bIns="45720" rtlCol="0" anchor="ctr">
            <a:normAutofit/>
          </a:bodyPr>
          <a:lstStyle>
            <a:lvl1pPr algn="l" defTabSz="914377" rtl="0" eaLnBrk="1" latinLnBrk="0" hangingPunct="1">
              <a:lnSpc>
                <a:spcPct val="90000"/>
              </a:lnSpc>
              <a:spcBef>
                <a:spcPct val="0"/>
              </a:spcBef>
              <a:buNone/>
              <a:defRPr sz="3200" b="1" kern="1200">
                <a:solidFill>
                  <a:schemeClr val="bg1"/>
                </a:solidFill>
                <a:latin typeface="Arial" panose="020B0604020202020204" pitchFamily="34" charset="0"/>
                <a:ea typeface="+mj-ea"/>
                <a:cs typeface="Arial" panose="020B0604020202020204" pitchFamily="34" charset="0"/>
              </a:defRPr>
            </a:lvl1pPr>
          </a:lstStyle>
          <a:p>
            <a:pPr algn="ctr"/>
            <a:r>
              <a:rPr lang="es-MX" sz="8000"/>
              <a:t>04</a:t>
            </a:r>
            <a:endParaRPr lang="es-CL" sz="8000" dirty="0"/>
          </a:p>
        </p:txBody>
      </p:sp>
    </p:spTree>
    <p:extLst>
      <p:ext uri="{BB962C8B-B14F-4D97-AF65-F5344CB8AC3E}">
        <p14:creationId xmlns:p14="http://schemas.microsoft.com/office/powerpoint/2010/main" val="78776825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28_Blank">
    <p:spTree>
      <p:nvGrpSpPr>
        <p:cNvPr id="1" name=""/>
        <p:cNvGrpSpPr/>
        <p:nvPr/>
      </p:nvGrpSpPr>
      <p:grpSpPr>
        <a:xfrm>
          <a:off x="0" y="0"/>
          <a:ext cx="0" cy="0"/>
          <a:chOff x="0" y="0"/>
          <a:chExt cx="0" cy="0"/>
        </a:xfrm>
      </p:grpSpPr>
      <p:sp>
        <p:nvSpPr>
          <p:cNvPr id="11" name="object 2">
            <a:extLst>
              <a:ext uri="{FF2B5EF4-FFF2-40B4-BE49-F238E27FC236}">
                <a16:creationId xmlns:a16="http://schemas.microsoft.com/office/drawing/2014/main" id="{248CA032-B7CF-AC47-80C3-3DC0FECADE87}"/>
              </a:ext>
            </a:extLst>
          </p:cNvPr>
          <p:cNvSpPr/>
          <p:nvPr userDrawn="1"/>
        </p:nvSpPr>
        <p:spPr>
          <a:xfrm>
            <a:off x="441022" y="6186690"/>
            <a:ext cx="955797" cy="309977"/>
          </a:xfrm>
          <a:custGeom>
            <a:avLst/>
            <a:gdLst/>
            <a:ahLst/>
            <a:cxnLst/>
            <a:rect l="l" t="t" r="r" b="b"/>
            <a:pathLst>
              <a:path w="1576070" h="511175">
                <a:moveTo>
                  <a:pt x="441172" y="241312"/>
                </a:moveTo>
                <a:lnTo>
                  <a:pt x="435267" y="179641"/>
                </a:lnTo>
                <a:lnTo>
                  <a:pt x="418414" y="127673"/>
                </a:lnTo>
                <a:lnTo>
                  <a:pt x="392747" y="86601"/>
                </a:lnTo>
                <a:lnTo>
                  <a:pt x="391845" y="85153"/>
                </a:lnTo>
                <a:lnTo>
                  <a:pt x="356819" y="51803"/>
                </a:lnTo>
                <a:lnTo>
                  <a:pt x="322008" y="30734"/>
                </a:lnTo>
                <a:lnTo>
                  <a:pt x="322008" y="245008"/>
                </a:lnTo>
                <a:lnTo>
                  <a:pt x="316547" y="299389"/>
                </a:lnTo>
                <a:lnTo>
                  <a:pt x="300736" y="343433"/>
                </a:lnTo>
                <a:lnTo>
                  <a:pt x="275463" y="377329"/>
                </a:lnTo>
                <a:lnTo>
                  <a:pt x="241617" y="401231"/>
                </a:lnTo>
                <a:lnTo>
                  <a:pt x="200088" y="415315"/>
                </a:lnTo>
                <a:lnTo>
                  <a:pt x="151752" y="419722"/>
                </a:lnTo>
                <a:lnTo>
                  <a:pt x="141351" y="419684"/>
                </a:lnTo>
                <a:lnTo>
                  <a:pt x="130746" y="419442"/>
                </a:lnTo>
                <a:lnTo>
                  <a:pt x="120827" y="418769"/>
                </a:lnTo>
                <a:lnTo>
                  <a:pt x="112496" y="417474"/>
                </a:lnTo>
                <a:lnTo>
                  <a:pt x="112496" y="91033"/>
                </a:lnTo>
                <a:lnTo>
                  <a:pt x="121119" y="89408"/>
                </a:lnTo>
                <a:lnTo>
                  <a:pt x="132499" y="87985"/>
                </a:lnTo>
                <a:lnTo>
                  <a:pt x="146659" y="86982"/>
                </a:lnTo>
                <a:lnTo>
                  <a:pt x="163601" y="86601"/>
                </a:lnTo>
                <a:lnTo>
                  <a:pt x="209257" y="90881"/>
                </a:lnTo>
                <a:lnTo>
                  <a:pt x="248094" y="103809"/>
                </a:lnTo>
                <a:lnTo>
                  <a:pt x="279450" y="125552"/>
                </a:lnTo>
                <a:lnTo>
                  <a:pt x="302653" y="156235"/>
                </a:lnTo>
                <a:lnTo>
                  <a:pt x="317055" y="196011"/>
                </a:lnTo>
                <a:lnTo>
                  <a:pt x="322008" y="245008"/>
                </a:lnTo>
                <a:lnTo>
                  <a:pt x="322008" y="30734"/>
                </a:lnTo>
                <a:lnTo>
                  <a:pt x="318211" y="28422"/>
                </a:lnTo>
                <a:lnTo>
                  <a:pt x="272313" y="12306"/>
                </a:lnTo>
                <a:lnTo>
                  <a:pt x="217411" y="2997"/>
                </a:lnTo>
                <a:lnTo>
                  <a:pt x="151752" y="0"/>
                </a:lnTo>
                <a:lnTo>
                  <a:pt x="110134" y="685"/>
                </a:lnTo>
                <a:lnTo>
                  <a:pt x="70319" y="2768"/>
                </a:lnTo>
                <a:lnTo>
                  <a:pt x="33286" y="6235"/>
                </a:lnTo>
                <a:lnTo>
                  <a:pt x="0" y="11099"/>
                </a:lnTo>
                <a:lnTo>
                  <a:pt x="0" y="500392"/>
                </a:lnTo>
                <a:lnTo>
                  <a:pt x="23342" y="503123"/>
                </a:lnTo>
                <a:lnTo>
                  <a:pt x="52374" y="505485"/>
                </a:lnTo>
                <a:lnTo>
                  <a:pt x="87236" y="507161"/>
                </a:lnTo>
                <a:lnTo>
                  <a:pt x="128054" y="507796"/>
                </a:lnTo>
                <a:lnTo>
                  <a:pt x="184556" y="505294"/>
                </a:lnTo>
                <a:lnTo>
                  <a:pt x="236435" y="497713"/>
                </a:lnTo>
                <a:lnTo>
                  <a:pt x="283171" y="484936"/>
                </a:lnTo>
                <a:lnTo>
                  <a:pt x="324205" y="466864"/>
                </a:lnTo>
                <a:lnTo>
                  <a:pt x="359029" y="443407"/>
                </a:lnTo>
                <a:lnTo>
                  <a:pt x="382054" y="419722"/>
                </a:lnTo>
                <a:lnTo>
                  <a:pt x="385749" y="415925"/>
                </a:lnTo>
                <a:lnTo>
                  <a:pt x="408393" y="382181"/>
                </a:lnTo>
                <a:lnTo>
                  <a:pt x="425894" y="341972"/>
                </a:lnTo>
                <a:lnTo>
                  <a:pt x="437172" y="295097"/>
                </a:lnTo>
                <a:lnTo>
                  <a:pt x="441172" y="241312"/>
                </a:lnTo>
                <a:close/>
              </a:path>
              <a:path w="1576070" h="511175">
                <a:moveTo>
                  <a:pt x="827582" y="502602"/>
                </a:moveTo>
                <a:lnTo>
                  <a:pt x="826503" y="478307"/>
                </a:lnTo>
                <a:lnTo>
                  <a:pt x="825550" y="450888"/>
                </a:lnTo>
                <a:lnTo>
                  <a:pt x="824865" y="420268"/>
                </a:lnTo>
                <a:lnTo>
                  <a:pt x="824611" y="386397"/>
                </a:lnTo>
                <a:lnTo>
                  <a:pt x="824611" y="140639"/>
                </a:lnTo>
                <a:lnTo>
                  <a:pt x="712089" y="140639"/>
                </a:lnTo>
                <a:lnTo>
                  <a:pt x="712089" y="365671"/>
                </a:lnTo>
                <a:lnTo>
                  <a:pt x="710641" y="373811"/>
                </a:lnTo>
                <a:lnTo>
                  <a:pt x="688695" y="406768"/>
                </a:lnTo>
                <a:lnTo>
                  <a:pt x="651395" y="419722"/>
                </a:lnTo>
                <a:lnTo>
                  <a:pt x="625627" y="413918"/>
                </a:lnTo>
                <a:lnTo>
                  <a:pt x="607910" y="397230"/>
                </a:lnTo>
                <a:lnTo>
                  <a:pt x="597687" y="370674"/>
                </a:lnTo>
                <a:lnTo>
                  <a:pt x="594398" y="335330"/>
                </a:lnTo>
                <a:lnTo>
                  <a:pt x="594398" y="140639"/>
                </a:lnTo>
                <a:lnTo>
                  <a:pt x="481888" y="140639"/>
                </a:lnTo>
                <a:lnTo>
                  <a:pt x="481888" y="353072"/>
                </a:lnTo>
                <a:lnTo>
                  <a:pt x="488022" y="412394"/>
                </a:lnTo>
                <a:lnTo>
                  <a:pt x="505383" y="456869"/>
                </a:lnTo>
                <a:lnTo>
                  <a:pt x="532409" y="487451"/>
                </a:lnTo>
                <a:lnTo>
                  <a:pt x="567537" y="505091"/>
                </a:lnTo>
                <a:lnTo>
                  <a:pt x="609206" y="510768"/>
                </a:lnTo>
                <a:lnTo>
                  <a:pt x="652399" y="504634"/>
                </a:lnTo>
                <a:lnTo>
                  <a:pt x="684987" y="489483"/>
                </a:lnTo>
                <a:lnTo>
                  <a:pt x="707986" y="470154"/>
                </a:lnTo>
                <a:lnTo>
                  <a:pt x="722452" y="451535"/>
                </a:lnTo>
                <a:lnTo>
                  <a:pt x="724674" y="451535"/>
                </a:lnTo>
                <a:lnTo>
                  <a:pt x="729869" y="502602"/>
                </a:lnTo>
                <a:lnTo>
                  <a:pt x="827582" y="502602"/>
                </a:lnTo>
                <a:close/>
              </a:path>
              <a:path w="1576070" h="511175">
                <a:moveTo>
                  <a:pt x="1244155" y="318274"/>
                </a:moveTo>
                <a:lnTo>
                  <a:pt x="1238161" y="266484"/>
                </a:lnTo>
                <a:lnTo>
                  <a:pt x="1220889" y="221424"/>
                </a:lnTo>
                <a:lnTo>
                  <a:pt x="1193355" y="184315"/>
                </a:lnTo>
                <a:lnTo>
                  <a:pt x="1156652" y="156324"/>
                </a:lnTo>
                <a:lnTo>
                  <a:pt x="1127175" y="144729"/>
                </a:lnTo>
                <a:lnTo>
                  <a:pt x="1127175" y="321259"/>
                </a:lnTo>
                <a:lnTo>
                  <a:pt x="1122210" y="365747"/>
                </a:lnTo>
                <a:lnTo>
                  <a:pt x="1107948" y="400088"/>
                </a:lnTo>
                <a:lnTo>
                  <a:pt x="1085354" y="422224"/>
                </a:lnTo>
                <a:lnTo>
                  <a:pt x="1055395" y="430072"/>
                </a:lnTo>
                <a:lnTo>
                  <a:pt x="1054658" y="430072"/>
                </a:lnTo>
                <a:lnTo>
                  <a:pt x="1023213" y="421817"/>
                </a:lnTo>
                <a:lnTo>
                  <a:pt x="1000252" y="399072"/>
                </a:lnTo>
                <a:lnTo>
                  <a:pt x="986155" y="364807"/>
                </a:lnTo>
                <a:lnTo>
                  <a:pt x="981367" y="322008"/>
                </a:lnTo>
                <a:lnTo>
                  <a:pt x="985443" y="282206"/>
                </a:lnTo>
                <a:lnTo>
                  <a:pt x="998397" y="247332"/>
                </a:lnTo>
                <a:lnTo>
                  <a:pt x="1021359" y="222580"/>
                </a:lnTo>
                <a:lnTo>
                  <a:pt x="1055395" y="213169"/>
                </a:lnTo>
                <a:lnTo>
                  <a:pt x="1088174" y="222580"/>
                </a:lnTo>
                <a:lnTo>
                  <a:pt x="1110449" y="247230"/>
                </a:lnTo>
                <a:lnTo>
                  <a:pt x="1123149" y="281889"/>
                </a:lnTo>
                <a:lnTo>
                  <a:pt x="1127175" y="321259"/>
                </a:lnTo>
                <a:lnTo>
                  <a:pt x="1127175" y="144729"/>
                </a:lnTo>
                <a:lnTo>
                  <a:pt x="1111783" y="138658"/>
                </a:lnTo>
                <a:lnTo>
                  <a:pt x="1059827" y="132511"/>
                </a:lnTo>
                <a:lnTo>
                  <a:pt x="1012253" y="136982"/>
                </a:lnTo>
                <a:lnTo>
                  <a:pt x="970229" y="150050"/>
                </a:lnTo>
                <a:lnTo>
                  <a:pt x="934402" y="171119"/>
                </a:lnTo>
                <a:lnTo>
                  <a:pt x="905408" y="199644"/>
                </a:lnTo>
                <a:lnTo>
                  <a:pt x="883894" y="235051"/>
                </a:lnTo>
                <a:lnTo>
                  <a:pt x="870508" y="276745"/>
                </a:lnTo>
                <a:lnTo>
                  <a:pt x="865911" y="324192"/>
                </a:lnTo>
                <a:lnTo>
                  <a:pt x="872426" y="378625"/>
                </a:lnTo>
                <a:lnTo>
                  <a:pt x="890930" y="424548"/>
                </a:lnTo>
                <a:lnTo>
                  <a:pt x="919848" y="461340"/>
                </a:lnTo>
                <a:lnTo>
                  <a:pt x="957580" y="488378"/>
                </a:lnTo>
                <a:lnTo>
                  <a:pt x="1002538" y="505066"/>
                </a:lnTo>
                <a:lnTo>
                  <a:pt x="1053160" y="510755"/>
                </a:lnTo>
                <a:lnTo>
                  <a:pt x="1053909" y="510755"/>
                </a:lnTo>
                <a:lnTo>
                  <a:pt x="1094740" y="507009"/>
                </a:lnTo>
                <a:lnTo>
                  <a:pt x="1133703" y="495655"/>
                </a:lnTo>
                <a:lnTo>
                  <a:pt x="1169187" y="476491"/>
                </a:lnTo>
                <a:lnTo>
                  <a:pt x="1199578" y="449364"/>
                </a:lnTo>
                <a:lnTo>
                  <a:pt x="1223276" y="414070"/>
                </a:lnTo>
                <a:lnTo>
                  <a:pt x="1238669" y="370433"/>
                </a:lnTo>
                <a:lnTo>
                  <a:pt x="1244155" y="318274"/>
                </a:lnTo>
                <a:close/>
              </a:path>
              <a:path w="1576070" h="511175">
                <a:moveTo>
                  <a:pt x="1575854" y="146558"/>
                </a:moveTo>
                <a:lnTo>
                  <a:pt x="1556600" y="140614"/>
                </a:lnTo>
                <a:lnTo>
                  <a:pt x="1535125" y="136194"/>
                </a:lnTo>
                <a:lnTo>
                  <a:pt x="1512557" y="133451"/>
                </a:lnTo>
                <a:lnTo>
                  <a:pt x="1489964" y="132499"/>
                </a:lnTo>
                <a:lnTo>
                  <a:pt x="1436077" y="137604"/>
                </a:lnTo>
                <a:lnTo>
                  <a:pt x="1389964" y="152133"/>
                </a:lnTo>
                <a:lnTo>
                  <a:pt x="1351838" y="174917"/>
                </a:lnTo>
                <a:lnTo>
                  <a:pt x="1321866" y="204762"/>
                </a:lnTo>
                <a:lnTo>
                  <a:pt x="1300238" y="240499"/>
                </a:lnTo>
                <a:lnTo>
                  <a:pt x="1287132" y="280949"/>
                </a:lnTo>
                <a:lnTo>
                  <a:pt x="1282712" y="324942"/>
                </a:lnTo>
                <a:lnTo>
                  <a:pt x="1287195" y="371144"/>
                </a:lnTo>
                <a:lnTo>
                  <a:pt x="1300264" y="411645"/>
                </a:lnTo>
                <a:lnTo>
                  <a:pt x="1321346" y="445947"/>
                </a:lnTo>
                <a:lnTo>
                  <a:pt x="1349870" y="473532"/>
                </a:lnTo>
                <a:lnTo>
                  <a:pt x="1385277" y="493864"/>
                </a:lnTo>
                <a:lnTo>
                  <a:pt x="1426984" y="506450"/>
                </a:lnTo>
                <a:lnTo>
                  <a:pt x="1474431" y="510755"/>
                </a:lnTo>
                <a:lnTo>
                  <a:pt x="1505470" y="509460"/>
                </a:lnTo>
                <a:lnTo>
                  <a:pt x="1556994" y="500468"/>
                </a:lnTo>
                <a:lnTo>
                  <a:pt x="1561782" y="410832"/>
                </a:lnTo>
                <a:lnTo>
                  <a:pt x="1548282" y="415810"/>
                </a:lnTo>
                <a:lnTo>
                  <a:pt x="1533194" y="419531"/>
                </a:lnTo>
                <a:lnTo>
                  <a:pt x="1516278" y="421868"/>
                </a:lnTo>
                <a:lnTo>
                  <a:pt x="1497355" y="422681"/>
                </a:lnTo>
                <a:lnTo>
                  <a:pt x="1458760" y="416090"/>
                </a:lnTo>
                <a:lnTo>
                  <a:pt x="1427226" y="396582"/>
                </a:lnTo>
                <a:lnTo>
                  <a:pt x="1405966" y="364591"/>
                </a:lnTo>
                <a:lnTo>
                  <a:pt x="1398155" y="320522"/>
                </a:lnTo>
                <a:lnTo>
                  <a:pt x="1404683" y="279692"/>
                </a:lnTo>
                <a:lnTo>
                  <a:pt x="1424178" y="247599"/>
                </a:lnTo>
                <a:lnTo>
                  <a:pt x="1454924" y="226606"/>
                </a:lnTo>
                <a:lnTo>
                  <a:pt x="1495171" y="219087"/>
                </a:lnTo>
                <a:lnTo>
                  <a:pt x="1515630" y="219989"/>
                </a:lnTo>
                <a:lnTo>
                  <a:pt x="1532737" y="222427"/>
                </a:lnTo>
                <a:lnTo>
                  <a:pt x="1546796" y="225971"/>
                </a:lnTo>
                <a:lnTo>
                  <a:pt x="1558086" y="230212"/>
                </a:lnTo>
                <a:lnTo>
                  <a:pt x="1575854" y="146558"/>
                </a:lnTo>
                <a:close/>
              </a:path>
            </a:pathLst>
          </a:custGeom>
          <a:solidFill>
            <a:srgbClr val="000000"/>
          </a:solidFill>
        </p:spPr>
        <p:txBody>
          <a:bodyPr wrap="square" lIns="0" tIns="0" rIns="0" bIns="0" rtlCol="0"/>
          <a:lstStyle/>
          <a:p>
            <a:endParaRPr sz="1092"/>
          </a:p>
        </p:txBody>
      </p:sp>
      <p:sp>
        <p:nvSpPr>
          <p:cNvPr id="12" name="object 3">
            <a:extLst>
              <a:ext uri="{FF2B5EF4-FFF2-40B4-BE49-F238E27FC236}">
                <a16:creationId xmlns:a16="http://schemas.microsoft.com/office/drawing/2014/main" id="{AB72D184-1BCC-8E4D-AB97-E7C9B55D20C7}"/>
              </a:ext>
            </a:extLst>
          </p:cNvPr>
          <p:cNvSpPr/>
          <p:nvPr userDrawn="1"/>
        </p:nvSpPr>
        <p:spPr>
          <a:xfrm>
            <a:off x="1462952" y="6212763"/>
            <a:ext cx="229515" cy="284948"/>
          </a:xfrm>
          <a:custGeom>
            <a:avLst/>
            <a:gdLst/>
            <a:ahLst/>
            <a:cxnLst/>
            <a:rect l="l" t="t" r="r" b="b"/>
            <a:pathLst>
              <a:path w="378460" h="469900">
                <a:moveTo>
                  <a:pt x="377967" y="0"/>
                </a:moveTo>
                <a:lnTo>
                  <a:pt x="273688" y="0"/>
                </a:lnTo>
                <a:lnTo>
                  <a:pt x="273688" y="266117"/>
                </a:lnTo>
                <a:lnTo>
                  <a:pt x="268116" y="319317"/>
                </a:lnTo>
                <a:lnTo>
                  <a:pt x="251744" y="356757"/>
                </a:lnTo>
                <a:lnTo>
                  <a:pt x="225083" y="378889"/>
                </a:lnTo>
                <a:lnTo>
                  <a:pt x="188643" y="386166"/>
                </a:lnTo>
                <a:lnTo>
                  <a:pt x="152992" y="378600"/>
                </a:lnTo>
                <a:lnTo>
                  <a:pt x="126738" y="355987"/>
                </a:lnTo>
                <a:lnTo>
                  <a:pt x="110518" y="318451"/>
                </a:lnTo>
                <a:lnTo>
                  <a:pt x="104970" y="266117"/>
                </a:lnTo>
                <a:lnTo>
                  <a:pt x="104970" y="0"/>
                </a:lnTo>
                <a:lnTo>
                  <a:pt x="0" y="0"/>
                </a:lnTo>
                <a:lnTo>
                  <a:pt x="0" y="257897"/>
                </a:lnTo>
                <a:lnTo>
                  <a:pt x="4140" y="316080"/>
                </a:lnTo>
                <a:lnTo>
                  <a:pt x="16320" y="364420"/>
                </a:lnTo>
                <a:lnTo>
                  <a:pt x="36180" y="403244"/>
                </a:lnTo>
                <a:lnTo>
                  <a:pt x="63360" y="432875"/>
                </a:lnTo>
                <a:lnTo>
                  <a:pt x="97498" y="453638"/>
                </a:lnTo>
                <a:lnTo>
                  <a:pt x="138234" y="465858"/>
                </a:lnTo>
                <a:lnTo>
                  <a:pt x="185209" y="469860"/>
                </a:lnTo>
                <a:lnTo>
                  <a:pt x="233897" y="465682"/>
                </a:lnTo>
                <a:lnTo>
                  <a:pt x="276216" y="453068"/>
                </a:lnTo>
                <a:lnTo>
                  <a:pt x="311756" y="431899"/>
                </a:lnTo>
                <a:lnTo>
                  <a:pt x="340111" y="402056"/>
                </a:lnTo>
                <a:lnTo>
                  <a:pt x="360870" y="363417"/>
                </a:lnTo>
                <a:lnTo>
                  <a:pt x="373625" y="315865"/>
                </a:lnTo>
                <a:lnTo>
                  <a:pt x="377967" y="259280"/>
                </a:lnTo>
                <a:lnTo>
                  <a:pt x="377967" y="0"/>
                </a:lnTo>
                <a:close/>
              </a:path>
            </a:pathLst>
          </a:custGeom>
          <a:solidFill>
            <a:srgbClr val="000000"/>
          </a:solidFill>
        </p:spPr>
        <p:txBody>
          <a:bodyPr wrap="square" lIns="0" tIns="0" rIns="0" bIns="0" rtlCol="0"/>
          <a:lstStyle/>
          <a:p>
            <a:endParaRPr sz="1092"/>
          </a:p>
        </p:txBody>
      </p:sp>
      <p:grpSp>
        <p:nvGrpSpPr>
          <p:cNvPr id="13" name="object 4">
            <a:extLst>
              <a:ext uri="{FF2B5EF4-FFF2-40B4-BE49-F238E27FC236}">
                <a16:creationId xmlns:a16="http://schemas.microsoft.com/office/drawing/2014/main" id="{A2800012-DA06-CF45-A47A-D4B30EA37B75}"/>
              </a:ext>
            </a:extLst>
          </p:cNvPr>
          <p:cNvGrpSpPr/>
          <p:nvPr userDrawn="1"/>
        </p:nvGrpSpPr>
        <p:grpSpPr>
          <a:xfrm>
            <a:off x="1723953" y="6135384"/>
            <a:ext cx="259167" cy="362346"/>
            <a:chOff x="2842727" y="10117702"/>
            <a:chExt cx="427355" cy="597535"/>
          </a:xfrm>
        </p:grpSpPr>
        <p:sp>
          <p:nvSpPr>
            <p:cNvPr id="14" name="object 5">
              <a:extLst>
                <a:ext uri="{FF2B5EF4-FFF2-40B4-BE49-F238E27FC236}">
                  <a16:creationId xmlns:a16="http://schemas.microsoft.com/office/drawing/2014/main" id="{039AC548-D805-B546-AF98-3B421C054969}"/>
                </a:ext>
              </a:extLst>
            </p:cNvPr>
            <p:cNvSpPr/>
            <p:nvPr/>
          </p:nvSpPr>
          <p:spPr>
            <a:xfrm>
              <a:off x="2842727" y="10237764"/>
              <a:ext cx="366395" cy="477520"/>
            </a:xfrm>
            <a:custGeom>
              <a:avLst/>
              <a:gdLst/>
              <a:ahLst/>
              <a:cxnLst/>
              <a:rect l="l" t="t" r="r" b="b"/>
              <a:pathLst>
                <a:path w="366394" h="477520">
                  <a:moveTo>
                    <a:pt x="252421" y="0"/>
                  </a:moveTo>
                  <a:lnTo>
                    <a:pt x="206913" y="3226"/>
                  </a:lnTo>
                  <a:lnTo>
                    <a:pt x="164136" y="12810"/>
                  </a:lnTo>
                  <a:lnTo>
                    <a:pt x="124791" y="28603"/>
                  </a:lnTo>
                  <a:lnTo>
                    <a:pt x="89578" y="50459"/>
                  </a:lnTo>
                  <a:lnTo>
                    <a:pt x="59197" y="78232"/>
                  </a:lnTo>
                  <a:lnTo>
                    <a:pt x="34348" y="111776"/>
                  </a:lnTo>
                  <a:lnTo>
                    <a:pt x="15732" y="150943"/>
                  </a:lnTo>
                  <a:lnTo>
                    <a:pt x="4049" y="195587"/>
                  </a:lnTo>
                  <a:lnTo>
                    <a:pt x="0" y="245563"/>
                  </a:lnTo>
                  <a:lnTo>
                    <a:pt x="3849" y="293331"/>
                  </a:lnTo>
                  <a:lnTo>
                    <a:pt x="15359" y="337340"/>
                  </a:lnTo>
                  <a:lnTo>
                    <a:pt x="34475" y="376785"/>
                  </a:lnTo>
                  <a:lnTo>
                    <a:pt x="61138" y="410861"/>
                  </a:lnTo>
                  <a:lnTo>
                    <a:pt x="95292" y="438765"/>
                  </a:lnTo>
                  <a:lnTo>
                    <a:pt x="136882" y="459692"/>
                  </a:lnTo>
                  <a:lnTo>
                    <a:pt x="185849" y="472838"/>
                  </a:lnTo>
                  <a:lnTo>
                    <a:pt x="242139" y="477399"/>
                  </a:lnTo>
                  <a:lnTo>
                    <a:pt x="281711" y="475535"/>
                  </a:lnTo>
                  <a:lnTo>
                    <a:pt x="315367" y="470716"/>
                  </a:lnTo>
                  <a:lnTo>
                    <a:pt x="342072" y="464093"/>
                  </a:lnTo>
                  <a:lnTo>
                    <a:pt x="360795" y="456823"/>
                  </a:lnTo>
                  <a:lnTo>
                    <a:pt x="345036" y="375213"/>
                  </a:lnTo>
                  <a:lnTo>
                    <a:pt x="327174" y="381031"/>
                  </a:lnTo>
                  <a:lnTo>
                    <a:pt x="305583" y="385825"/>
                  </a:lnTo>
                  <a:lnTo>
                    <a:pt x="281936" y="389081"/>
                  </a:lnTo>
                  <a:lnTo>
                    <a:pt x="257908" y="390281"/>
                  </a:lnTo>
                  <a:lnTo>
                    <a:pt x="206680" y="383477"/>
                  </a:lnTo>
                  <a:lnTo>
                    <a:pt x="165463" y="363832"/>
                  </a:lnTo>
                  <a:lnTo>
                    <a:pt x="135046" y="332499"/>
                  </a:lnTo>
                  <a:lnTo>
                    <a:pt x="116217" y="290629"/>
                  </a:lnTo>
                  <a:lnTo>
                    <a:pt x="109766" y="239374"/>
                  </a:lnTo>
                  <a:lnTo>
                    <a:pt x="117134" y="183960"/>
                  </a:lnTo>
                  <a:lnTo>
                    <a:pt x="137767" y="141083"/>
                  </a:lnTo>
                  <a:lnTo>
                    <a:pt x="169464" y="110615"/>
                  </a:lnTo>
                  <a:lnTo>
                    <a:pt x="210018" y="92429"/>
                  </a:lnTo>
                  <a:lnTo>
                    <a:pt x="257227" y="86395"/>
                  </a:lnTo>
                  <a:lnTo>
                    <a:pt x="283580" y="87824"/>
                  </a:lnTo>
                  <a:lnTo>
                    <a:pt x="307041" y="91638"/>
                  </a:lnTo>
                  <a:lnTo>
                    <a:pt x="327548" y="97129"/>
                  </a:lnTo>
                  <a:lnTo>
                    <a:pt x="345036" y="103588"/>
                  </a:lnTo>
                  <a:lnTo>
                    <a:pt x="366302" y="20575"/>
                  </a:lnTo>
                  <a:lnTo>
                    <a:pt x="348314" y="13309"/>
                  </a:lnTo>
                  <a:lnTo>
                    <a:pt x="322736" y="6686"/>
                  </a:lnTo>
                  <a:lnTo>
                    <a:pt x="290470" y="1864"/>
                  </a:lnTo>
                  <a:lnTo>
                    <a:pt x="252421" y="0"/>
                  </a:lnTo>
                  <a:close/>
                </a:path>
              </a:pathLst>
            </a:custGeom>
            <a:solidFill>
              <a:srgbClr val="000000"/>
            </a:solidFill>
          </p:spPr>
          <p:txBody>
            <a:bodyPr wrap="square" lIns="0" tIns="0" rIns="0" bIns="0" rtlCol="0"/>
            <a:lstStyle/>
            <a:p>
              <a:endParaRPr sz="1092"/>
            </a:p>
          </p:txBody>
        </p:sp>
        <p:pic>
          <p:nvPicPr>
            <p:cNvPr id="15" name="object 6">
              <a:extLst>
                <a:ext uri="{FF2B5EF4-FFF2-40B4-BE49-F238E27FC236}">
                  <a16:creationId xmlns:a16="http://schemas.microsoft.com/office/drawing/2014/main" id="{DAA5A1C9-3FFD-F741-93B2-F1CDA55129CC}"/>
                </a:ext>
              </a:extLst>
            </p:cNvPr>
            <p:cNvPicPr/>
            <p:nvPr/>
          </p:nvPicPr>
          <p:blipFill>
            <a:blip r:embed="rId2" cstate="email">
              <a:extLst>
                <a:ext uri="{28A0092B-C50C-407E-A947-70E740481C1C}">
                  <a14:useLocalDpi xmlns:a14="http://schemas.microsoft.com/office/drawing/2010/main"/>
                </a:ext>
              </a:extLst>
            </a:blip>
            <a:stretch>
              <a:fillRect/>
            </a:stretch>
          </p:blipFill>
          <p:spPr>
            <a:xfrm>
              <a:off x="3157442" y="10117702"/>
              <a:ext cx="112300" cy="112268"/>
            </a:xfrm>
            <a:prstGeom prst="rect">
              <a:avLst/>
            </a:prstGeom>
          </p:spPr>
        </p:pic>
      </p:grpSp>
      <p:sp>
        <p:nvSpPr>
          <p:cNvPr id="16" name="object 7">
            <a:extLst>
              <a:ext uri="{FF2B5EF4-FFF2-40B4-BE49-F238E27FC236}">
                <a16:creationId xmlns:a16="http://schemas.microsoft.com/office/drawing/2014/main" id="{2AF2BE2F-4D9A-CF4D-AF78-BAD6CC1B2837}"/>
              </a:ext>
            </a:extLst>
          </p:cNvPr>
          <p:cNvSpPr/>
          <p:nvPr userDrawn="1"/>
        </p:nvSpPr>
        <p:spPr>
          <a:xfrm>
            <a:off x="10819314" y="397869"/>
            <a:ext cx="1360529" cy="643058"/>
          </a:xfrm>
          <a:custGeom>
            <a:avLst/>
            <a:gdLst/>
            <a:ahLst/>
            <a:cxnLst/>
            <a:rect l="l" t="t" r="r" b="b"/>
            <a:pathLst>
              <a:path w="2243455" h="1060450">
                <a:moveTo>
                  <a:pt x="2243429" y="0"/>
                </a:moveTo>
                <a:lnTo>
                  <a:pt x="0" y="0"/>
                </a:lnTo>
                <a:lnTo>
                  <a:pt x="0" y="1059999"/>
                </a:lnTo>
                <a:lnTo>
                  <a:pt x="2243429" y="1059999"/>
                </a:lnTo>
                <a:lnTo>
                  <a:pt x="2243429" y="0"/>
                </a:lnTo>
                <a:close/>
              </a:path>
            </a:pathLst>
          </a:custGeom>
          <a:solidFill>
            <a:srgbClr val="257CE1"/>
          </a:solidFill>
        </p:spPr>
        <p:txBody>
          <a:bodyPr wrap="square" lIns="0" tIns="0" rIns="0" bIns="0" rtlCol="0"/>
          <a:lstStyle/>
          <a:p>
            <a:endParaRPr sz="1092"/>
          </a:p>
        </p:txBody>
      </p:sp>
      <p:sp>
        <p:nvSpPr>
          <p:cNvPr id="18" name="Marcador de texto 17">
            <a:extLst>
              <a:ext uri="{FF2B5EF4-FFF2-40B4-BE49-F238E27FC236}">
                <a16:creationId xmlns:a16="http://schemas.microsoft.com/office/drawing/2014/main" id="{E6AC5AA0-C4FD-A742-898F-2F81DD6B4DF8}"/>
              </a:ext>
            </a:extLst>
          </p:cNvPr>
          <p:cNvSpPr>
            <a:spLocks noGrp="1"/>
          </p:cNvSpPr>
          <p:nvPr>
            <p:ph type="body" sz="quarter" idx="10"/>
          </p:nvPr>
        </p:nvSpPr>
        <p:spPr>
          <a:xfrm>
            <a:off x="441022" y="458108"/>
            <a:ext cx="10183655" cy="447927"/>
          </a:xfrm>
        </p:spPr>
        <p:txBody>
          <a:bodyPr/>
          <a:lstStyle>
            <a:lvl1pPr algn="r">
              <a:defRPr sz="2911" b="1">
                <a:latin typeface="Arial" panose="020B0604020202020204" pitchFamily="34" charset="0"/>
                <a:cs typeface="Arial" panose="020B0604020202020204" pitchFamily="34" charset="0"/>
              </a:defRPr>
            </a:lvl1pPr>
          </a:lstStyle>
          <a:p>
            <a:r>
              <a:rPr lang="es-ES" dirty="0"/>
              <a:t>Editar los estilos de texto del patrón</a:t>
            </a:r>
            <a:endParaRPr lang="es-CL" dirty="0"/>
          </a:p>
        </p:txBody>
      </p:sp>
    </p:spTree>
    <p:extLst>
      <p:ext uri="{BB962C8B-B14F-4D97-AF65-F5344CB8AC3E}">
        <p14:creationId xmlns:p14="http://schemas.microsoft.com/office/powerpoint/2010/main" val="325786224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4"/>
        <p:cNvGrpSpPr/>
        <p:nvPr/>
      </p:nvGrpSpPr>
      <p:grpSpPr>
        <a:xfrm>
          <a:off x="0" y="0"/>
          <a:ext cx="0" cy="0"/>
          <a:chOff x="0" y="0"/>
          <a:chExt cx="0" cy="0"/>
        </a:xfrm>
      </p:grpSpPr>
      <p:sp>
        <p:nvSpPr>
          <p:cNvPr id="15" name="Google Shape;15;p3"/>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6" name="Google Shape;16;p3"/>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Autofit/>
          </a:bodyPr>
          <a:lstStyle>
            <a:lvl1pPr marL="609585" lvl="0" indent="-457189" algn="l">
              <a:lnSpc>
                <a:spcPct val="115000"/>
              </a:lnSpc>
              <a:spcBef>
                <a:spcPts val="0"/>
              </a:spcBef>
              <a:spcAft>
                <a:spcPts val="0"/>
              </a:spcAft>
              <a:buSzPts val="1800"/>
              <a:buChar char="●"/>
              <a:defRPr/>
            </a:lvl1pPr>
            <a:lvl2pPr marL="1219170" lvl="1" indent="-423323" algn="l">
              <a:lnSpc>
                <a:spcPct val="115000"/>
              </a:lnSpc>
              <a:spcBef>
                <a:spcPts val="2133"/>
              </a:spcBef>
              <a:spcAft>
                <a:spcPts val="0"/>
              </a:spcAft>
              <a:buSzPts val="1400"/>
              <a:buChar char="○"/>
              <a:defRPr/>
            </a:lvl2pPr>
            <a:lvl3pPr marL="1828754" lvl="2" indent="-423323" algn="l">
              <a:lnSpc>
                <a:spcPct val="115000"/>
              </a:lnSpc>
              <a:spcBef>
                <a:spcPts val="2133"/>
              </a:spcBef>
              <a:spcAft>
                <a:spcPts val="0"/>
              </a:spcAft>
              <a:buSzPts val="1400"/>
              <a:buChar char="■"/>
              <a:defRPr/>
            </a:lvl3pPr>
            <a:lvl4pPr marL="2438339" lvl="3" indent="-423323" algn="l">
              <a:lnSpc>
                <a:spcPct val="115000"/>
              </a:lnSpc>
              <a:spcBef>
                <a:spcPts val="2133"/>
              </a:spcBef>
              <a:spcAft>
                <a:spcPts val="0"/>
              </a:spcAft>
              <a:buSzPts val="1400"/>
              <a:buChar char="●"/>
              <a:defRPr/>
            </a:lvl4pPr>
            <a:lvl5pPr marL="3047924" lvl="4" indent="-423323" algn="l">
              <a:lnSpc>
                <a:spcPct val="115000"/>
              </a:lnSpc>
              <a:spcBef>
                <a:spcPts val="2133"/>
              </a:spcBef>
              <a:spcAft>
                <a:spcPts val="0"/>
              </a:spcAft>
              <a:buSzPts val="1400"/>
              <a:buChar char="○"/>
              <a:defRPr/>
            </a:lvl5pPr>
            <a:lvl6pPr marL="3657509" lvl="5" indent="-423323" algn="l">
              <a:lnSpc>
                <a:spcPct val="115000"/>
              </a:lnSpc>
              <a:spcBef>
                <a:spcPts val="2133"/>
              </a:spcBef>
              <a:spcAft>
                <a:spcPts val="0"/>
              </a:spcAft>
              <a:buSzPts val="1400"/>
              <a:buChar char="■"/>
              <a:defRPr/>
            </a:lvl6pPr>
            <a:lvl7pPr marL="4267093" lvl="6" indent="-423323" algn="l">
              <a:lnSpc>
                <a:spcPct val="115000"/>
              </a:lnSpc>
              <a:spcBef>
                <a:spcPts val="2133"/>
              </a:spcBef>
              <a:spcAft>
                <a:spcPts val="0"/>
              </a:spcAft>
              <a:buSzPts val="1400"/>
              <a:buChar char="●"/>
              <a:defRPr/>
            </a:lvl7pPr>
            <a:lvl8pPr marL="4876678" lvl="7" indent="-423323" algn="l">
              <a:lnSpc>
                <a:spcPct val="115000"/>
              </a:lnSpc>
              <a:spcBef>
                <a:spcPts val="2133"/>
              </a:spcBef>
              <a:spcAft>
                <a:spcPts val="0"/>
              </a:spcAft>
              <a:buSzPts val="1400"/>
              <a:buChar char="○"/>
              <a:defRPr/>
            </a:lvl8pPr>
            <a:lvl9pPr marL="5486263" lvl="8" indent="-423323" algn="l">
              <a:lnSpc>
                <a:spcPct val="115000"/>
              </a:lnSpc>
              <a:spcBef>
                <a:spcPts val="2133"/>
              </a:spcBef>
              <a:spcAft>
                <a:spcPts val="2133"/>
              </a:spcAft>
              <a:buSzPts val="1400"/>
              <a:buChar char="■"/>
              <a:defRPr/>
            </a:lvl9pPr>
          </a:lstStyle>
          <a:p>
            <a:endParaRPr/>
          </a:p>
        </p:txBody>
      </p:sp>
      <p:sp>
        <p:nvSpPr>
          <p:cNvPr id="17" name="Google Shape;17;p3"/>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9pPr>
          </a:lstStyle>
          <a:p>
            <a:fld id="{00000000-1234-1234-1234-123412341234}" type="slidenum">
              <a:rPr lang="es-419" smtClean="0"/>
              <a:pPr/>
              <a:t>‹Nº›</a:t>
            </a:fld>
            <a:endParaRPr lang="es-419"/>
          </a:p>
        </p:txBody>
      </p:sp>
    </p:spTree>
    <p:extLst>
      <p:ext uri="{BB962C8B-B14F-4D97-AF65-F5344CB8AC3E}">
        <p14:creationId xmlns:p14="http://schemas.microsoft.com/office/powerpoint/2010/main" val="17076945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18"/>
        <p:cNvGrpSpPr/>
        <p:nvPr/>
      </p:nvGrpSpPr>
      <p:grpSpPr>
        <a:xfrm>
          <a:off x="0" y="0"/>
          <a:ext cx="0" cy="0"/>
          <a:chOff x="0" y="0"/>
          <a:chExt cx="0" cy="0"/>
        </a:xfrm>
      </p:grpSpPr>
      <p:sp>
        <p:nvSpPr>
          <p:cNvPr id="19" name="Google Shape;19;p4"/>
          <p:cNvSpPr txBox="1">
            <a:spLocks noGrp="1"/>
          </p:cNvSpPr>
          <p:nvPr>
            <p:ph type="title"/>
          </p:nvPr>
        </p:nvSpPr>
        <p:spPr>
          <a:xfrm>
            <a:off x="415600" y="740800"/>
            <a:ext cx="3744000" cy="10076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3200"/>
            </a:lvl1pPr>
            <a:lvl2pPr lvl="1" algn="l">
              <a:lnSpc>
                <a:spcPct val="100000"/>
              </a:lnSpc>
              <a:spcBef>
                <a:spcPts val="0"/>
              </a:spcBef>
              <a:spcAft>
                <a:spcPts val="0"/>
              </a:spcAft>
              <a:buSzPts val="2400"/>
              <a:buNone/>
              <a:defRPr sz="3200"/>
            </a:lvl2pPr>
            <a:lvl3pPr lvl="2" algn="l">
              <a:lnSpc>
                <a:spcPct val="100000"/>
              </a:lnSpc>
              <a:spcBef>
                <a:spcPts val="0"/>
              </a:spcBef>
              <a:spcAft>
                <a:spcPts val="0"/>
              </a:spcAft>
              <a:buSzPts val="2400"/>
              <a:buNone/>
              <a:defRPr sz="3200"/>
            </a:lvl3pPr>
            <a:lvl4pPr lvl="3" algn="l">
              <a:lnSpc>
                <a:spcPct val="100000"/>
              </a:lnSpc>
              <a:spcBef>
                <a:spcPts val="0"/>
              </a:spcBef>
              <a:spcAft>
                <a:spcPts val="0"/>
              </a:spcAft>
              <a:buSzPts val="2400"/>
              <a:buNone/>
              <a:defRPr sz="3200"/>
            </a:lvl4pPr>
            <a:lvl5pPr lvl="4" algn="l">
              <a:lnSpc>
                <a:spcPct val="100000"/>
              </a:lnSpc>
              <a:spcBef>
                <a:spcPts val="0"/>
              </a:spcBef>
              <a:spcAft>
                <a:spcPts val="0"/>
              </a:spcAft>
              <a:buSzPts val="2400"/>
              <a:buNone/>
              <a:defRPr sz="3200"/>
            </a:lvl5pPr>
            <a:lvl6pPr lvl="5" algn="l">
              <a:lnSpc>
                <a:spcPct val="100000"/>
              </a:lnSpc>
              <a:spcBef>
                <a:spcPts val="0"/>
              </a:spcBef>
              <a:spcAft>
                <a:spcPts val="0"/>
              </a:spcAft>
              <a:buSzPts val="2400"/>
              <a:buNone/>
              <a:defRPr sz="3200"/>
            </a:lvl6pPr>
            <a:lvl7pPr lvl="6" algn="l">
              <a:lnSpc>
                <a:spcPct val="100000"/>
              </a:lnSpc>
              <a:spcBef>
                <a:spcPts val="0"/>
              </a:spcBef>
              <a:spcAft>
                <a:spcPts val="0"/>
              </a:spcAft>
              <a:buSzPts val="2400"/>
              <a:buNone/>
              <a:defRPr sz="3200"/>
            </a:lvl7pPr>
            <a:lvl8pPr lvl="7" algn="l">
              <a:lnSpc>
                <a:spcPct val="100000"/>
              </a:lnSpc>
              <a:spcBef>
                <a:spcPts val="0"/>
              </a:spcBef>
              <a:spcAft>
                <a:spcPts val="0"/>
              </a:spcAft>
              <a:buSzPts val="2400"/>
              <a:buNone/>
              <a:defRPr sz="3200"/>
            </a:lvl8pPr>
            <a:lvl9pPr lvl="8" algn="l">
              <a:lnSpc>
                <a:spcPct val="100000"/>
              </a:lnSpc>
              <a:spcBef>
                <a:spcPts val="0"/>
              </a:spcBef>
              <a:spcAft>
                <a:spcPts val="0"/>
              </a:spcAft>
              <a:buSzPts val="2400"/>
              <a:buNone/>
              <a:defRPr sz="3200"/>
            </a:lvl9pPr>
          </a:lstStyle>
          <a:p>
            <a:endParaRPr/>
          </a:p>
        </p:txBody>
      </p:sp>
      <p:sp>
        <p:nvSpPr>
          <p:cNvPr id="20" name="Google Shape;20;p4"/>
          <p:cNvSpPr txBox="1">
            <a:spLocks noGrp="1"/>
          </p:cNvSpPr>
          <p:nvPr>
            <p:ph type="body" idx="1"/>
          </p:nvPr>
        </p:nvSpPr>
        <p:spPr>
          <a:xfrm>
            <a:off x="415600" y="1852800"/>
            <a:ext cx="3744000" cy="4239200"/>
          </a:xfrm>
          <a:prstGeom prst="rect">
            <a:avLst/>
          </a:prstGeom>
          <a:noFill/>
          <a:ln>
            <a:noFill/>
          </a:ln>
        </p:spPr>
        <p:txBody>
          <a:bodyPr spcFirstLastPara="1" wrap="square" lIns="91425" tIns="91425" rIns="91425" bIns="91425" anchor="t" anchorCtr="0">
            <a:noAutofit/>
          </a:bodyPr>
          <a:lstStyle>
            <a:lvl1pPr marL="609585" lvl="0" indent="-406390" algn="l">
              <a:lnSpc>
                <a:spcPct val="115000"/>
              </a:lnSpc>
              <a:spcBef>
                <a:spcPts val="0"/>
              </a:spcBef>
              <a:spcAft>
                <a:spcPts val="0"/>
              </a:spcAft>
              <a:buSzPts val="1200"/>
              <a:buChar char="●"/>
              <a:defRPr sz="1600"/>
            </a:lvl1pPr>
            <a:lvl2pPr marL="1219170" lvl="1" indent="-406390" algn="l">
              <a:lnSpc>
                <a:spcPct val="115000"/>
              </a:lnSpc>
              <a:spcBef>
                <a:spcPts val="2133"/>
              </a:spcBef>
              <a:spcAft>
                <a:spcPts val="0"/>
              </a:spcAft>
              <a:buSzPts val="1200"/>
              <a:buChar char="○"/>
              <a:defRPr sz="1600"/>
            </a:lvl2pPr>
            <a:lvl3pPr marL="1828754" lvl="2" indent="-406390" algn="l">
              <a:lnSpc>
                <a:spcPct val="115000"/>
              </a:lnSpc>
              <a:spcBef>
                <a:spcPts val="2133"/>
              </a:spcBef>
              <a:spcAft>
                <a:spcPts val="0"/>
              </a:spcAft>
              <a:buSzPts val="1200"/>
              <a:buChar char="■"/>
              <a:defRPr sz="1600"/>
            </a:lvl3pPr>
            <a:lvl4pPr marL="2438339" lvl="3" indent="-406390" algn="l">
              <a:lnSpc>
                <a:spcPct val="115000"/>
              </a:lnSpc>
              <a:spcBef>
                <a:spcPts val="2133"/>
              </a:spcBef>
              <a:spcAft>
                <a:spcPts val="0"/>
              </a:spcAft>
              <a:buSzPts val="1200"/>
              <a:buChar char="●"/>
              <a:defRPr sz="1600"/>
            </a:lvl4pPr>
            <a:lvl5pPr marL="3047924" lvl="4" indent="-406390" algn="l">
              <a:lnSpc>
                <a:spcPct val="115000"/>
              </a:lnSpc>
              <a:spcBef>
                <a:spcPts val="2133"/>
              </a:spcBef>
              <a:spcAft>
                <a:spcPts val="0"/>
              </a:spcAft>
              <a:buSzPts val="1200"/>
              <a:buChar char="○"/>
              <a:defRPr sz="1600"/>
            </a:lvl5pPr>
            <a:lvl6pPr marL="3657509" lvl="5" indent="-406390" algn="l">
              <a:lnSpc>
                <a:spcPct val="115000"/>
              </a:lnSpc>
              <a:spcBef>
                <a:spcPts val="2133"/>
              </a:spcBef>
              <a:spcAft>
                <a:spcPts val="0"/>
              </a:spcAft>
              <a:buSzPts val="1200"/>
              <a:buChar char="■"/>
              <a:defRPr sz="1600"/>
            </a:lvl6pPr>
            <a:lvl7pPr marL="4267093" lvl="6" indent="-406390" algn="l">
              <a:lnSpc>
                <a:spcPct val="115000"/>
              </a:lnSpc>
              <a:spcBef>
                <a:spcPts val="2133"/>
              </a:spcBef>
              <a:spcAft>
                <a:spcPts val="0"/>
              </a:spcAft>
              <a:buSzPts val="1200"/>
              <a:buChar char="●"/>
              <a:defRPr sz="1600"/>
            </a:lvl7pPr>
            <a:lvl8pPr marL="4876678" lvl="7" indent="-406390" algn="l">
              <a:lnSpc>
                <a:spcPct val="115000"/>
              </a:lnSpc>
              <a:spcBef>
                <a:spcPts val="2133"/>
              </a:spcBef>
              <a:spcAft>
                <a:spcPts val="0"/>
              </a:spcAft>
              <a:buSzPts val="1200"/>
              <a:buChar char="○"/>
              <a:defRPr sz="1600"/>
            </a:lvl8pPr>
            <a:lvl9pPr marL="5486263" lvl="8" indent="-406390" algn="l">
              <a:lnSpc>
                <a:spcPct val="115000"/>
              </a:lnSpc>
              <a:spcBef>
                <a:spcPts val="2133"/>
              </a:spcBef>
              <a:spcAft>
                <a:spcPts val="2133"/>
              </a:spcAft>
              <a:buSzPts val="1200"/>
              <a:buChar char="■"/>
              <a:defRPr sz="1600"/>
            </a:lvl9pPr>
          </a:lstStyle>
          <a:p>
            <a:endParaRPr/>
          </a:p>
        </p:txBody>
      </p:sp>
      <p:sp>
        <p:nvSpPr>
          <p:cNvPr id="21" name="Google Shape;21;p4"/>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9pPr>
          </a:lstStyle>
          <a:p>
            <a:fld id="{00000000-1234-1234-1234-123412341234}" type="slidenum">
              <a:rPr lang="es-419" smtClean="0"/>
              <a:pPr/>
              <a:t>‹Nº›</a:t>
            </a:fld>
            <a:endParaRPr lang="es-419"/>
          </a:p>
        </p:txBody>
      </p:sp>
    </p:spTree>
    <p:extLst>
      <p:ext uri="{BB962C8B-B14F-4D97-AF65-F5344CB8AC3E}">
        <p14:creationId xmlns:p14="http://schemas.microsoft.com/office/powerpoint/2010/main" val="3344065623"/>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22"/>
        <p:cNvGrpSpPr/>
        <p:nvPr/>
      </p:nvGrpSpPr>
      <p:grpSpPr>
        <a:xfrm>
          <a:off x="0" y="0"/>
          <a:ext cx="0" cy="0"/>
          <a:chOff x="0" y="0"/>
          <a:chExt cx="0" cy="0"/>
        </a:xfrm>
      </p:grpSpPr>
      <p:sp>
        <p:nvSpPr>
          <p:cNvPr id="23" name="Google Shape;23;p5"/>
          <p:cNvSpPr txBox="1">
            <a:spLocks noGrp="1"/>
          </p:cNvSpPr>
          <p:nvPr>
            <p:ph type="title"/>
          </p:nvPr>
        </p:nvSpPr>
        <p:spPr>
          <a:xfrm>
            <a:off x="415600" y="2867800"/>
            <a:ext cx="11360800" cy="11224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4800"/>
            </a:lvl1pPr>
            <a:lvl2pPr lvl="1" algn="ctr">
              <a:lnSpc>
                <a:spcPct val="100000"/>
              </a:lnSpc>
              <a:spcBef>
                <a:spcPts val="0"/>
              </a:spcBef>
              <a:spcAft>
                <a:spcPts val="0"/>
              </a:spcAft>
              <a:buSzPts val="3600"/>
              <a:buNone/>
              <a:defRPr sz="4800"/>
            </a:lvl2pPr>
            <a:lvl3pPr lvl="2" algn="ctr">
              <a:lnSpc>
                <a:spcPct val="100000"/>
              </a:lnSpc>
              <a:spcBef>
                <a:spcPts val="0"/>
              </a:spcBef>
              <a:spcAft>
                <a:spcPts val="0"/>
              </a:spcAft>
              <a:buSzPts val="3600"/>
              <a:buNone/>
              <a:defRPr sz="4800"/>
            </a:lvl3pPr>
            <a:lvl4pPr lvl="3" algn="ctr">
              <a:lnSpc>
                <a:spcPct val="100000"/>
              </a:lnSpc>
              <a:spcBef>
                <a:spcPts val="0"/>
              </a:spcBef>
              <a:spcAft>
                <a:spcPts val="0"/>
              </a:spcAft>
              <a:buSzPts val="3600"/>
              <a:buNone/>
              <a:defRPr sz="4800"/>
            </a:lvl4pPr>
            <a:lvl5pPr lvl="4" algn="ctr">
              <a:lnSpc>
                <a:spcPct val="100000"/>
              </a:lnSpc>
              <a:spcBef>
                <a:spcPts val="0"/>
              </a:spcBef>
              <a:spcAft>
                <a:spcPts val="0"/>
              </a:spcAft>
              <a:buSzPts val="3600"/>
              <a:buNone/>
              <a:defRPr sz="4800"/>
            </a:lvl5pPr>
            <a:lvl6pPr lvl="5" algn="ctr">
              <a:lnSpc>
                <a:spcPct val="100000"/>
              </a:lnSpc>
              <a:spcBef>
                <a:spcPts val="0"/>
              </a:spcBef>
              <a:spcAft>
                <a:spcPts val="0"/>
              </a:spcAft>
              <a:buSzPts val="3600"/>
              <a:buNone/>
              <a:defRPr sz="4800"/>
            </a:lvl6pPr>
            <a:lvl7pPr lvl="6" algn="ctr">
              <a:lnSpc>
                <a:spcPct val="100000"/>
              </a:lnSpc>
              <a:spcBef>
                <a:spcPts val="0"/>
              </a:spcBef>
              <a:spcAft>
                <a:spcPts val="0"/>
              </a:spcAft>
              <a:buSzPts val="3600"/>
              <a:buNone/>
              <a:defRPr sz="4800"/>
            </a:lvl7pPr>
            <a:lvl8pPr lvl="7" algn="ctr">
              <a:lnSpc>
                <a:spcPct val="100000"/>
              </a:lnSpc>
              <a:spcBef>
                <a:spcPts val="0"/>
              </a:spcBef>
              <a:spcAft>
                <a:spcPts val="0"/>
              </a:spcAft>
              <a:buSzPts val="3600"/>
              <a:buNone/>
              <a:defRPr sz="4800"/>
            </a:lvl8pPr>
            <a:lvl9pPr lvl="8" algn="ctr">
              <a:lnSpc>
                <a:spcPct val="100000"/>
              </a:lnSpc>
              <a:spcBef>
                <a:spcPts val="0"/>
              </a:spcBef>
              <a:spcAft>
                <a:spcPts val="0"/>
              </a:spcAft>
              <a:buSzPts val="3600"/>
              <a:buNone/>
              <a:defRPr sz="4800"/>
            </a:lvl9pPr>
          </a:lstStyle>
          <a:p>
            <a:endParaRPr/>
          </a:p>
        </p:txBody>
      </p:sp>
      <p:sp>
        <p:nvSpPr>
          <p:cNvPr id="24" name="Google Shape;24;p5"/>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9pPr>
          </a:lstStyle>
          <a:p>
            <a:fld id="{00000000-1234-1234-1234-123412341234}" type="slidenum">
              <a:rPr lang="es-419" smtClean="0"/>
              <a:pPr/>
              <a:t>‹Nº›</a:t>
            </a:fld>
            <a:endParaRPr lang="es-419"/>
          </a:p>
        </p:txBody>
      </p:sp>
    </p:spTree>
    <p:extLst>
      <p:ext uri="{BB962C8B-B14F-4D97-AF65-F5344CB8AC3E}">
        <p14:creationId xmlns:p14="http://schemas.microsoft.com/office/powerpoint/2010/main" val="1721284016"/>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Title only" type="titleOnly">
  <p:cSld name="1_Title 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9pPr>
          </a:lstStyle>
          <a:p>
            <a:fld id="{00000000-1234-1234-1234-123412341234}" type="slidenum">
              <a:rPr lang="es-419" smtClean="0"/>
              <a:pPr/>
              <a:t>‹Nº›</a:t>
            </a:fld>
            <a:endParaRPr lang="es-419"/>
          </a:p>
        </p:txBody>
      </p:sp>
    </p:spTree>
    <p:extLst>
      <p:ext uri="{BB962C8B-B14F-4D97-AF65-F5344CB8AC3E}">
        <p14:creationId xmlns:p14="http://schemas.microsoft.com/office/powerpoint/2010/main" val="145165653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653667" y="600200"/>
            <a:ext cx="8490400" cy="54544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6400"/>
            </a:lvl1pPr>
            <a:lvl2pPr lvl="1" algn="l">
              <a:lnSpc>
                <a:spcPct val="100000"/>
              </a:lnSpc>
              <a:spcBef>
                <a:spcPts val="0"/>
              </a:spcBef>
              <a:spcAft>
                <a:spcPts val="0"/>
              </a:spcAft>
              <a:buSzPts val="4800"/>
              <a:buNone/>
              <a:defRPr sz="6400"/>
            </a:lvl2pPr>
            <a:lvl3pPr lvl="2" algn="l">
              <a:lnSpc>
                <a:spcPct val="100000"/>
              </a:lnSpc>
              <a:spcBef>
                <a:spcPts val="0"/>
              </a:spcBef>
              <a:spcAft>
                <a:spcPts val="0"/>
              </a:spcAft>
              <a:buSzPts val="4800"/>
              <a:buNone/>
              <a:defRPr sz="6400"/>
            </a:lvl3pPr>
            <a:lvl4pPr lvl="3" algn="l">
              <a:lnSpc>
                <a:spcPct val="100000"/>
              </a:lnSpc>
              <a:spcBef>
                <a:spcPts val="0"/>
              </a:spcBef>
              <a:spcAft>
                <a:spcPts val="0"/>
              </a:spcAft>
              <a:buSzPts val="4800"/>
              <a:buNone/>
              <a:defRPr sz="6400"/>
            </a:lvl4pPr>
            <a:lvl5pPr lvl="4" algn="l">
              <a:lnSpc>
                <a:spcPct val="100000"/>
              </a:lnSpc>
              <a:spcBef>
                <a:spcPts val="0"/>
              </a:spcBef>
              <a:spcAft>
                <a:spcPts val="0"/>
              </a:spcAft>
              <a:buSzPts val="4800"/>
              <a:buNone/>
              <a:defRPr sz="6400"/>
            </a:lvl5pPr>
            <a:lvl6pPr lvl="5" algn="l">
              <a:lnSpc>
                <a:spcPct val="100000"/>
              </a:lnSpc>
              <a:spcBef>
                <a:spcPts val="0"/>
              </a:spcBef>
              <a:spcAft>
                <a:spcPts val="0"/>
              </a:spcAft>
              <a:buSzPts val="4800"/>
              <a:buNone/>
              <a:defRPr sz="6400"/>
            </a:lvl6pPr>
            <a:lvl7pPr lvl="6" algn="l">
              <a:lnSpc>
                <a:spcPct val="100000"/>
              </a:lnSpc>
              <a:spcBef>
                <a:spcPts val="0"/>
              </a:spcBef>
              <a:spcAft>
                <a:spcPts val="0"/>
              </a:spcAft>
              <a:buSzPts val="4800"/>
              <a:buNone/>
              <a:defRPr sz="6400"/>
            </a:lvl7pPr>
            <a:lvl8pPr lvl="7" algn="l">
              <a:lnSpc>
                <a:spcPct val="100000"/>
              </a:lnSpc>
              <a:spcBef>
                <a:spcPts val="0"/>
              </a:spcBef>
              <a:spcAft>
                <a:spcPts val="0"/>
              </a:spcAft>
              <a:buSzPts val="4800"/>
              <a:buNone/>
              <a:defRPr sz="6400"/>
            </a:lvl8pPr>
            <a:lvl9pPr lvl="8" algn="l">
              <a:lnSpc>
                <a:spcPct val="100000"/>
              </a:lnSpc>
              <a:spcBef>
                <a:spcPts val="0"/>
              </a:spcBef>
              <a:spcAft>
                <a:spcPts val="0"/>
              </a:spcAft>
              <a:buSzPts val="4800"/>
              <a:buNone/>
              <a:defRPr sz="6400"/>
            </a:lvl9pPr>
          </a:lstStyle>
          <a:p>
            <a:endParaRPr/>
          </a:p>
        </p:txBody>
      </p:sp>
      <p:sp>
        <p:nvSpPr>
          <p:cNvPr id="30" name="Google Shape;30;p7"/>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9pPr>
          </a:lstStyle>
          <a:p>
            <a:fld id="{00000000-1234-1234-1234-123412341234}" type="slidenum">
              <a:rPr lang="es-419" smtClean="0"/>
              <a:pPr/>
              <a:t>‹Nº›</a:t>
            </a:fld>
            <a:endParaRPr lang="es-419"/>
          </a:p>
        </p:txBody>
      </p:sp>
    </p:spTree>
    <p:extLst>
      <p:ext uri="{BB962C8B-B14F-4D97-AF65-F5344CB8AC3E}">
        <p14:creationId xmlns:p14="http://schemas.microsoft.com/office/powerpoint/2010/main" val="299341114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45"/>
        <p:cNvGrpSpPr/>
        <p:nvPr/>
      </p:nvGrpSpPr>
      <p:grpSpPr>
        <a:xfrm>
          <a:off x="0" y="0"/>
          <a:ext cx="0" cy="0"/>
          <a:chOff x="0" y="0"/>
          <a:chExt cx="0" cy="0"/>
        </a:xfrm>
      </p:grpSpPr>
      <p:sp>
        <p:nvSpPr>
          <p:cNvPr id="46" name="Google Shape;46;p11"/>
          <p:cNvSpPr txBox="1">
            <a:spLocks noGrp="1"/>
          </p:cNvSpPr>
          <p:nvPr>
            <p:ph type="title" hasCustomPrompt="1"/>
          </p:nvPr>
        </p:nvSpPr>
        <p:spPr>
          <a:xfrm>
            <a:off x="415600" y="1474833"/>
            <a:ext cx="11360800" cy="26180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2000"/>
              <a:buNone/>
              <a:defRPr sz="16000"/>
            </a:lvl1pPr>
            <a:lvl2pPr lvl="1" algn="ctr">
              <a:lnSpc>
                <a:spcPct val="100000"/>
              </a:lnSpc>
              <a:spcBef>
                <a:spcPts val="0"/>
              </a:spcBef>
              <a:spcAft>
                <a:spcPts val="0"/>
              </a:spcAft>
              <a:buSzPts val="12000"/>
              <a:buNone/>
              <a:defRPr sz="16000"/>
            </a:lvl2pPr>
            <a:lvl3pPr lvl="2" algn="ctr">
              <a:lnSpc>
                <a:spcPct val="100000"/>
              </a:lnSpc>
              <a:spcBef>
                <a:spcPts val="0"/>
              </a:spcBef>
              <a:spcAft>
                <a:spcPts val="0"/>
              </a:spcAft>
              <a:buSzPts val="12000"/>
              <a:buNone/>
              <a:defRPr sz="16000"/>
            </a:lvl3pPr>
            <a:lvl4pPr lvl="3" algn="ctr">
              <a:lnSpc>
                <a:spcPct val="100000"/>
              </a:lnSpc>
              <a:spcBef>
                <a:spcPts val="0"/>
              </a:spcBef>
              <a:spcAft>
                <a:spcPts val="0"/>
              </a:spcAft>
              <a:buSzPts val="12000"/>
              <a:buNone/>
              <a:defRPr sz="16000"/>
            </a:lvl4pPr>
            <a:lvl5pPr lvl="4" algn="ctr">
              <a:lnSpc>
                <a:spcPct val="100000"/>
              </a:lnSpc>
              <a:spcBef>
                <a:spcPts val="0"/>
              </a:spcBef>
              <a:spcAft>
                <a:spcPts val="0"/>
              </a:spcAft>
              <a:buSzPts val="12000"/>
              <a:buNone/>
              <a:defRPr sz="16000"/>
            </a:lvl5pPr>
            <a:lvl6pPr lvl="5" algn="ctr">
              <a:lnSpc>
                <a:spcPct val="100000"/>
              </a:lnSpc>
              <a:spcBef>
                <a:spcPts val="0"/>
              </a:spcBef>
              <a:spcAft>
                <a:spcPts val="0"/>
              </a:spcAft>
              <a:buSzPts val="12000"/>
              <a:buNone/>
              <a:defRPr sz="16000"/>
            </a:lvl6pPr>
            <a:lvl7pPr lvl="6" algn="ctr">
              <a:lnSpc>
                <a:spcPct val="100000"/>
              </a:lnSpc>
              <a:spcBef>
                <a:spcPts val="0"/>
              </a:spcBef>
              <a:spcAft>
                <a:spcPts val="0"/>
              </a:spcAft>
              <a:buSzPts val="12000"/>
              <a:buNone/>
              <a:defRPr sz="16000"/>
            </a:lvl7pPr>
            <a:lvl8pPr lvl="7" algn="ctr">
              <a:lnSpc>
                <a:spcPct val="100000"/>
              </a:lnSpc>
              <a:spcBef>
                <a:spcPts val="0"/>
              </a:spcBef>
              <a:spcAft>
                <a:spcPts val="0"/>
              </a:spcAft>
              <a:buSzPts val="12000"/>
              <a:buNone/>
              <a:defRPr sz="16000"/>
            </a:lvl8pPr>
            <a:lvl9pPr lvl="8" algn="ctr">
              <a:lnSpc>
                <a:spcPct val="100000"/>
              </a:lnSpc>
              <a:spcBef>
                <a:spcPts val="0"/>
              </a:spcBef>
              <a:spcAft>
                <a:spcPts val="0"/>
              </a:spcAft>
              <a:buSzPts val="12000"/>
              <a:buNone/>
              <a:defRPr sz="16000"/>
            </a:lvl9pPr>
          </a:lstStyle>
          <a:p>
            <a:r>
              <a:t>xx%</a:t>
            </a:r>
          </a:p>
        </p:txBody>
      </p:sp>
      <p:sp>
        <p:nvSpPr>
          <p:cNvPr id="47" name="Google Shape;47;p11"/>
          <p:cNvSpPr txBox="1">
            <a:spLocks noGrp="1"/>
          </p:cNvSpPr>
          <p:nvPr>
            <p:ph type="body" idx="1"/>
          </p:nvPr>
        </p:nvSpPr>
        <p:spPr>
          <a:xfrm>
            <a:off x="415600" y="4202967"/>
            <a:ext cx="11360800" cy="1734400"/>
          </a:xfrm>
          <a:prstGeom prst="rect">
            <a:avLst/>
          </a:prstGeom>
          <a:noFill/>
          <a:ln>
            <a:noFill/>
          </a:ln>
        </p:spPr>
        <p:txBody>
          <a:bodyPr spcFirstLastPara="1" wrap="square" lIns="91425" tIns="91425" rIns="91425" bIns="91425" anchor="t" anchorCtr="0">
            <a:noAutofit/>
          </a:bodyPr>
          <a:lstStyle>
            <a:lvl1pPr marL="609585" lvl="0" indent="-457189" algn="ctr">
              <a:lnSpc>
                <a:spcPct val="115000"/>
              </a:lnSpc>
              <a:spcBef>
                <a:spcPts val="0"/>
              </a:spcBef>
              <a:spcAft>
                <a:spcPts val="0"/>
              </a:spcAft>
              <a:buSzPts val="1800"/>
              <a:buChar char="●"/>
              <a:defRPr/>
            </a:lvl1pPr>
            <a:lvl2pPr marL="1219170" lvl="1" indent="-423323" algn="ctr">
              <a:lnSpc>
                <a:spcPct val="115000"/>
              </a:lnSpc>
              <a:spcBef>
                <a:spcPts val="2133"/>
              </a:spcBef>
              <a:spcAft>
                <a:spcPts val="0"/>
              </a:spcAft>
              <a:buSzPts val="1400"/>
              <a:buChar char="○"/>
              <a:defRPr/>
            </a:lvl2pPr>
            <a:lvl3pPr marL="1828754" lvl="2" indent="-423323" algn="ctr">
              <a:lnSpc>
                <a:spcPct val="115000"/>
              </a:lnSpc>
              <a:spcBef>
                <a:spcPts val="2133"/>
              </a:spcBef>
              <a:spcAft>
                <a:spcPts val="0"/>
              </a:spcAft>
              <a:buSzPts val="1400"/>
              <a:buChar char="■"/>
              <a:defRPr/>
            </a:lvl3pPr>
            <a:lvl4pPr marL="2438339" lvl="3" indent="-423323" algn="ctr">
              <a:lnSpc>
                <a:spcPct val="115000"/>
              </a:lnSpc>
              <a:spcBef>
                <a:spcPts val="2133"/>
              </a:spcBef>
              <a:spcAft>
                <a:spcPts val="0"/>
              </a:spcAft>
              <a:buSzPts val="1400"/>
              <a:buChar char="●"/>
              <a:defRPr/>
            </a:lvl4pPr>
            <a:lvl5pPr marL="3047924" lvl="4" indent="-423323" algn="ctr">
              <a:lnSpc>
                <a:spcPct val="115000"/>
              </a:lnSpc>
              <a:spcBef>
                <a:spcPts val="2133"/>
              </a:spcBef>
              <a:spcAft>
                <a:spcPts val="0"/>
              </a:spcAft>
              <a:buSzPts val="1400"/>
              <a:buChar char="○"/>
              <a:defRPr/>
            </a:lvl5pPr>
            <a:lvl6pPr marL="3657509" lvl="5" indent="-423323" algn="ctr">
              <a:lnSpc>
                <a:spcPct val="115000"/>
              </a:lnSpc>
              <a:spcBef>
                <a:spcPts val="2133"/>
              </a:spcBef>
              <a:spcAft>
                <a:spcPts val="0"/>
              </a:spcAft>
              <a:buSzPts val="1400"/>
              <a:buChar char="■"/>
              <a:defRPr/>
            </a:lvl6pPr>
            <a:lvl7pPr marL="4267093" lvl="6" indent="-423323" algn="ctr">
              <a:lnSpc>
                <a:spcPct val="115000"/>
              </a:lnSpc>
              <a:spcBef>
                <a:spcPts val="2133"/>
              </a:spcBef>
              <a:spcAft>
                <a:spcPts val="0"/>
              </a:spcAft>
              <a:buSzPts val="1400"/>
              <a:buChar char="●"/>
              <a:defRPr/>
            </a:lvl7pPr>
            <a:lvl8pPr marL="4876678" lvl="7" indent="-423323" algn="ctr">
              <a:lnSpc>
                <a:spcPct val="115000"/>
              </a:lnSpc>
              <a:spcBef>
                <a:spcPts val="2133"/>
              </a:spcBef>
              <a:spcAft>
                <a:spcPts val="0"/>
              </a:spcAft>
              <a:buSzPts val="1400"/>
              <a:buChar char="○"/>
              <a:defRPr/>
            </a:lvl8pPr>
            <a:lvl9pPr marL="5486263" lvl="8" indent="-423323" algn="ctr">
              <a:lnSpc>
                <a:spcPct val="115000"/>
              </a:lnSpc>
              <a:spcBef>
                <a:spcPts val="2133"/>
              </a:spcBef>
              <a:spcAft>
                <a:spcPts val="2133"/>
              </a:spcAft>
              <a:buSzPts val="1400"/>
              <a:buChar char="■"/>
              <a:defRPr/>
            </a:lvl9pPr>
          </a:lstStyle>
          <a:p>
            <a:endParaRPr/>
          </a:p>
        </p:txBody>
      </p:sp>
      <p:sp>
        <p:nvSpPr>
          <p:cNvPr id="48" name="Google Shape;48;p11"/>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9pPr>
          </a:lstStyle>
          <a:p>
            <a:fld id="{00000000-1234-1234-1234-123412341234}" type="slidenum">
              <a:rPr lang="es-419" smtClean="0"/>
              <a:pPr/>
              <a:t>‹Nº›</a:t>
            </a:fld>
            <a:endParaRPr lang="es-419"/>
          </a:p>
        </p:txBody>
      </p:sp>
    </p:spTree>
    <p:extLst>
      <p:ext uri="{BB962C8B-B14F-4D97-AF65-F5344CB8AC3E}">
        <p14:creationId xmlns:p14="http://schemas.microsoft.com/office/powerpoint/2010/main" val="7458789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NTERIOR 1">
    <p:spTree>
      <p:nvGrpSpPr>
        <p:cNvPr id="1" name=""/>
        <p:cNvGrpSpPr/>
        <p:nvPr/>
      </p:nvGrpSpPr>
      <p:grpSpPr>
        <a:xfrm>
          <a:off x="0" y="0"/>
          <a:ext cx="0" cy="0"/>
          <a:chOff x="0" y="0"/>
          <a:chExt cx="0" cy="0"/>
        </a:xfrm>
      </p:grpSpPr>
      <p:sp>
        <p:nvSpPr>
          <p:cNvPr id="6" name="Marcador de texto 26">
            <a:extLst>
              <a:ext uri="{FF2B5EF4-FFF2-40B4-BE49-F238E27FC236}">
                <a16:creationId xmlns:a16="http://schemas.microsoft.com/office/drawing/2014/main" id="{3387B960-FFF9-CB57-ACA9-C9E1213259F5}"/>
              </a:ext>
            </a:extLst>
          </p:cNvPr>
          <p:cNvSpPr>
            <a:spLocks noGrp="1"/>
          </p:cNvSpPr>
          <p:nvPr>
            <p:ph type="body" sz="quarter" idx="13" hasCustomPrompt="1"/>
          </p:nvPr>
        </p:nvSpPr>
        <p:spPr>
          <a:xfrm>
            <a:off x="654685" y="551041"/>
            <a:ext cx="4916775" cy="469685"/>
          </a:xfrm>
        </p:spPr>
        <p:txBody>
          <a:bodyPr>
            <a:noAutofit/>
          </a:bodyPr>
          <a:lstStyle>
            <a:lvl1pPr algn="l">
              <a:defRPr sz="3200" b="1">
                <a:solidFill>
                  <a:schemeClr val="tx1"/>
                </a:solidFill>
                <a:latin typeface="Arial" panose="020B0604020202020204" pitchFamily="34" charset="0"/>
                <a:cs typeface="Arial" panose="020B0604020202020204" pitchFamily="34" charset="0"/>
              </a:defRPr>
            </a:lvl1pPr>
          </a:lstStyle>
          <a:p>
            <a:r>
              <a:rPr lang="es-ES" dirty="0"/>
              <a:t>MODIFICAR TITULO</a:t>
            </a:r>
            <a:endParaRPr lang="es-CL" dirty="0"/>
          </a:p>
        </p:txBody>
      </p:sp>
      <p:sp>
        <p:nvSpPr>
          <p:cNvPr id="7" name="Marcador de texto 3">
            <a:extLst>
              <a:ext uri="{FF2B5EF4-FFF2-40B4-BE49-F238E27FC236}">
                <a16:creationId xmlns:a16="http://schemas.microsoft.com/office/drawing/2014/main" id="{149A11D1-EAA1-0BB7-CFE5-9056CB346D13}"/>
              </a:ext>
            </a:extLst>
          </p:cNvPr>
          <p:cNvSpPr>
            <a:spLocks noGrp="1"/>
          </p:cNvSpPr>
          <p:nvPr>
            <p:ph type="body" sz="quarter" idx="14" hasCustomPrompt="1"/>
          </p:nvPr>
        </p:nvSpPr>
        <p:spPr>
          <a:xfrm>
            <a:off x="640715" y="1137571"/>
            <a:ext cx="4930746" cy="553006"/>
          </a:xfrm>
        </p:spPr>
        <p:txBody>
          <a:bodyPr>
            <a:normAutofit/>
          </a:bodyPr>
          <a:lstStyle>
            <a:lvl1pPr>
              <a:defRPr sz="1400">
                <a:latin typeface="Arial" panose="020B0604020202020204" pitchFamily="34" charset="0"/>
                <a:cs typeface="Arial" panose="020B0604020202020204" pitchFamily="34" charset="0"/>
              </a:defRPr>
            </a:lvl1pPr>
          </a:lstStyle>
          <a:p>
            <a:r>
              <a:rPr lang="es-ES" dirty="0"/>
              <a:t>Haz clic para modificar o eliminar bajada</a:t>
            </a:r>
          </a:p>
          <a:p>
            <a:endParaRPr lang="es-ES" dirty="0"/>
          </a:p>
        </p:txBody>
      </p:sp>
      <p:sp>
        <p:nvSpPr>
          <p:cNvPr id="8" name="Rectángulo 7">
            <a:extLst>
              <a:ext uri="{FF2B5EF4-FFF2-40B4-BE49-F238E27FC236}">
                <a16:creationId xmlns:a16="http://schemas.microsoft.com/office/drawing/2014/main" id="{D4BF3825-8CDE-15D1-473C-F04253CD9789}"/>
              </a:ext>
            </a:extLst>
          </p:cNvPr>
          <p:cNvSpPr/>
          <p:nvPr userDrawn="1"/>
        </p:nvSpPr>
        <p:spPr>
          <a:xfrm>
            <a:off x="0" y="0"/>
            <a:ext cx="552893" cy="552893"/>
          </a:xfrm>
          <a:prstGeom prst="rect">
            <a:avLst/>
          </a:prstGeom>
          <a:solidFill>
            <a:srgbClr val="4E7C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grpSp>
        <p:nvGrpSpPr>
          <p:cNvPr id="14" name="Grupo 13">
            <a:extLst>
              <a:ext uri="{FF2B5EF4-FFF2-40B4-BE49-F238E27FC236}">
                <a16:creationId xmlns:a16="http://schemas.microsoft.com/office/drawing/2014/main" id="{DBF54666-A2EC-90FE-7052-73357A52AE9A}"/>
              </a:ext>
            </a:extLst>
          </p:cNvPr>
          <p:cNvGrpSpPr/>
          <p:nvPr userDrawn="1"/>
        </p:nvGrpSpPr>
        <p:grpSpPr>
          <a:xfrm>
            <a:off x="10559057" y="6273209"/>
            <a:ext cx="1405082" cy="320986"/>
            <a:chOff x="8941676" y="5879067"/>
            <a:chExt cx="2618425" cy="598170"/>
          </a:xfrm>
        </p:grpSpPr>
        <p:sp>
          <p:nvSpPr>
            <p:cNvPr id="9" name="object 2">
              <a:extLst>
                <a:ext uri="{FF2B5EF4-FFF2-40B4-BE49-F238E27FC236}">
                  <a16:creationId xmlns:a16="http://schemas.microsoft.com/office/drawing/2014/main" id="{371A0572-EF4B-CA79-4539-AA0A2E4CD964}"/>
                </a:ext>
              </a:extLst>
            </p:cNvPr>
            <p:cNvSpPr/>
            <p:nvPr userDrawn="1"/>
          </p:nvSpPr>
          <p:spPr>
            <a:xfrm>
              <a:off x="8941676" y="5949980"/>
              <a:ext cx="1618615" cy="525145"/>
            </a:xfrm>
            <a:custGeom>
              <a:avLst/>
              <a:gdLst/>
              <a:ahLst/>
              <a:cxnLst/>
              <a:rect l="l" t="t" r="r" b="b"/>
              <a:pathLst>
                <a:path w="1618615" h="525145">
                  <a:moveTo>
                    <a:pt x="453097" y="247865"/>
                  </a:moveTo>
                  <a:lnTo>
                    <a:pt x="449186" y="196367"/>
                  </a:lnTo>
                  <a:lnTo>
                    <a:pt x="437921" y="151307"/>
                  </a:lnTo>
                  <a:lnTo>
                    <a:pt x="419925" y="112522"/>
                  </a:lnTo>
                  <a:lnTo>
                    <a:pt x="395884" y="79870"/>
                  </a:lnTo>
                  <a:lnTo>
                    <a:pt x="366445" y="53213"/>
                  </a:lnTo>
                  <a:lnTo>
                    <a:pt x="330708" y="31546"/>
                  </a:lnTo>
                  <a:lnTo>
                    <a:pt x="330708" y="251650"/>
                  </a:lnTo>
                  <a:lnTo>
                    <a:pt x="325094" y="307492"/>
                  </a:lnTo>
                  <a:lnTo>
                    <a:pt x="308851" y="352729"/>
                  </a:lnTo>
                  <a:lnTo>
                    <a:pt x="282892" y="387540"/>
                  </a:lnTo>
                  <a:lnTo>
                    <a:pt x="248132" y="412089"/>
                  </a:lnTo>
                  <a:lnTo>
                    <a:pt x="205486" y="426542"/>
                  </a:lnTo>
                  <a:lnTo>
                    <a:pt x="155841" y="431076"/>
                  </a:lnTo>
                  <a:lnTo>
                    <a:pt x="145161" y="431038"/>
                  </a:lnTo>
                  <a:lnTo>
                    <a:pt x="134264" y="430784"/>
                  </a:lnTo>
                  <a:lnTo>
                    <a:pt x="124079" y="430098"/>
                  </a:lnTo>
                  <a:lnTo>
                    <a:pt x="115519" y="428764"/>
                  </a:lnTo>
                  <a:lnTo>
                    <a:pt x="115519" y="93497"/>
                  </a:lnTo>
                  <a:lnTo>
                    <a:pt x="124383" y="91821"/>
                  </a:lnTo>
                  <a:lnTo>
                    <a:pt x="136080" y="90347"/>
                  </a:lnTo>
                  <a:lnTo>
                    <a:pt x="150622" y="89319"/>
                  </a:lnTo>
                  <a:lnTo>
                    <a:pt x="168008" y="88925"/>
                  </a:lnTo>
                  <a:lnTo>
                    <a:pt x="214909" y="93319"/>
                  </a:lnTo>
                  <a:lnTo>
                    <a:pt x="254800" y="106616"/>
                  </a:lnTo>
                  <a:lnTo>
                    <a:pt x="286994" y="128943"/>
                  </a:lnTo>
                  <a:lnTo>
                    <a:pt x="310832" y="160464"/>
                  </a:lnTo>
                  <a:lnTo>
                    <a:pt x="325628" y="201320"/>
                  </a:lnTo>
                  <a:lnTo>
                    <a:pt x="330708" y="251650"/>
                  </a:lnTo>
                  <a:lnTo>
                    <a:pt x="330708" y="31546"/>
                  </a:lnTo>
                  <a:lnTo>
                    <a:pt x="326796" y="29171"/>
                  </a:lnTo>
                  <a:lnTo>
                    <a:pt x="279666" y="12636"/>
                  </a:lnTo>
                  <a:lnTo>
                    <a:pt x="223278" y="3073"/>
                  </a:lnTo>
                  <a:lnTo>
                    <a:pt x="155841" y="0"/>
                  </a:lnTo>
                  <a:lnTo>
                    <a:pt x="113093" y="711"/>
                  </a:lnTo>
                  <a:lnTo>
                    <a:pt x="72212" y="2857"/>
                  </a:lnTo>
                  <a:lnTo>
                    <a:pt x="34175" y="6413"/>
                  </a:lnTo>
                  <a:lnTo>
                    <a:pt x="0" y="11417"/>
                  </a:lnTo>
                  <a:lnTo>
                    <a:pt x="0" y="513930"/>
                  </a:lnTo>
                  <a:lnTo>
                    <a:pt x="23964" y="516724"/>
                  </a:lnTo>
                  <a:lnTo>
                    <a:pt x="53784" y="519150"/>
                  </a:lnTo>
                  <a:lnTo>
                    <a:pt x="89585" y="520877"/>
                  </a:lnTo>
                  <a:lnTo>
                    <a:pt x="131495" y="521525"/>
                  </a:lnTo>
                  <a:lnTo>
                    <a:pt x="189534" y="518960"/>
                  </a:lnTo>
                  <a:lnTo>
                    <a:pt x="242811" y="511162"/>
                  </a:lnTo>
                  <a:lnTo>
                    <a:pt x="290804" y="498043"/>
                  </a:lnTo>
                  <a:lnTo>
                    <a:pt x="332955" y="479501"/>
                  </a:lnTo>
                  <a:lnTo>
                    <a:pt x="368719" y="455409"/>
                  </a:lnTo>
                  <a:lnTo>
                    <a:pt x="396163" y="427177"/>
                  </a:lnTo>
                  <a:lnTo>
                    <a:pt x="419430" y="392518"/>
                  </a:lnTo>
                  <a:lnTo>
                    <a:pt x="437400" y="351231"/>
                  </a:lnTo>
                  <a:lnTo>
                    <a:pt x="448983" y="303085"/>
                  </a:lnTo>
                  <a:lnTo>
                    <a:pt x="453097" y="247865"/>
                  </a:lnTo>
                  <a:close/>
                </a:path>
                <a:path w="1618615" h="525145">
                  <a:moveTo>
                    <a:pt x="849947" y="516191"/>
                  </a:moveTo>
                  <a:lnTo>
                    <a:pt x="848817" y="491236"/>
                  </a:lnTo>
                  <a:lnTo>
                    <a:pt x="847839" y="463080"/>
                  </a:lnTo>
                  <a:lnTo>
                    <a:pt x="847140" y="431634"/>
                  </a:lnTo>
                  <a:lnTo>
                    <a:pt x="846874" y="396836"/>
                  </a:lnTo>
                  <a:lnTo>
                    <a:pt x="846874" y="144449"/>
                  </a:lnTo>
                  <a:lnTo>
                    <a:pt x="731316" y="144449"/>
                  </a:lnTo>
                  <a:lnTo>
                    <a:pt x="731316" y="365671"/>
                  </a:lnTo>
                  <a:lnTo>
                    <a:pt x="731037" y="372808"/>
                  </a:lnTo>
                  <a:lnTo>
                    <a:pt x="707301" y="417766"/>
                  </a:lnTo>
                  <a:lnTo>
                    <a:pt x="668985" y="431076"/>
                  </a:lnTo>
                  <a:lnTo>
                    <a:pt x="642531" y="425119"/>
                  </a:lnTo>
                  <a:lnTo>
                    <a:pt x="624332" y="407974"/>
                  </a:lnTo>
                  <a:lnTo>
                    <a:pt x="613841" y="380707"/>
                  </a:lnTo>
                  <a:lnTo>
                    <a:pt x="610463" y="344398"/>
                  </a:lnTo>
                  <a:lnTo>
                    <a:pt x="610463" y="144449"/>
                  </a:lnTo>
                  <a:lnTo>
                    <a:pt x="494906" y="144449"/>
                  </a:lnTo>
                  <a:lnTo>
                    <a:pt x="494906" y="362623"/>
                  </a:lnTo>
                  <a:lnTo>
                    <a:pt x="501205" y="423557"/>
                  </a:lnTo>
                  <a:lnTo>
                    <a:pt x="519036" y="469226"/>
                  </a:lnTo>
                  <a:lnTo>
                    <a:pt x="546785" y="500634"/>
                  </a:lnTo>
                  <a:lnTo>
                    <a:pt x="582866" y="518756"/>
                  </a:lnTo>
                  <a:lnTo>
                    <a:pt x="625652" y="524573"/>
                  </a:lnTo>
                  <a:lnTo>
                    <a:pt x="670026" y="518274"/>
                  </a:lnTo>
                  <a:lnTo>
                    <a:pt x="703491" y="502716"/>
                  </a:lnTo>
                  <a:lnTo>
                    <a:pt x="727113" y="482879"/>
                  </a:lnTo>
                  <a:lnTo>
                    <a:pt x="741972" y="463753"/>
                  </a:lnTo>
                  <a:lnTo>
                    <a:pt x="744245" y="463753"/>
                  </a:lnTo>
                  <a:lnTo>
                    <a:pt x="749592" y="516191"/>
                  </a:lnTo>
                  <a:lnTo>
                    <a:pt x="849947" y="516191"/>
                  </a:lnTo>
                  <a:close/>
                </a:path>
                <a:path w="1618615" h="525145">
                  <a:moveTo>
                    <a:pt x="1277759" y="326885"/>
                  </a:moveTo>
                  <a:lnTo>
                    <a:pt x="1273225" y="280898"/>
                  </a:lnTo>
                  <a:lnTo>
                    <a:pt x="1260055" y="239864"/>
                  </a:lnTo>
                  <a:lnTo>
                    <a:pt x="1247533" y="218948"/>
                  </a:lnTo>
                  <a:lnTo>
                    <a:pt x="1238923" y="204558"/>
                  </a:lnTo>
                  <a:lnTo>
                    <a:pt x="1210513" y="175742"/>
                  </a:lnTo>
                  <a:lnTo>
                    <a:pt x="1175537" y="154216"/>
                  </a:lnTo>
                  <a:lnTo>
                    <a:pt x="1157643" y="148323"/>
                  </a:lnTo>
                  <a:lnTo>
                    <a:pt x="1157643" y="329958"/>
                  </a:lnTo>
                  <a:lnTo>
                    <a:pt x="1152537" y="375627"/>
                  </a:lnTo>
                  <a:lnTo>
                    <a:pt x="1137881" y="410908"/>
                  </a:lnTo>
                  <a:lnTo>
                    <a:pt x="1114679" y="433641"/>
                  </a:lnTo>
                  <a:lnTo>
                    <a:pt x="1083906" y="441693"/>
                  </a:lnTo>
                  <a:lnTo>
                    <a:pt x="1083157" y="441693"/>
                  </a:lnTo>
                  <a:lnTo>
                    <a:pt x="1050861" y="433222"/>
                  </a:lnTo>
                  <a:lnTo>
                    <a:pt x="1027264" y="409867"/>
                  </a:lnTo>
                  <a:lnTo>
                    <a:pt x="1012799" y="374675"/>
                  </a:lnTo>
                  <a:lnTo>
                    <a:pt x="1007884" y="330708"/>
                  </a:lnTo>
                  <a:lnTo>
                    <a:pt x="1012063" y="289839"/>
                  </a:lnTo>
                  <a:lnTo>
                    <a:pt x="1025372" y="254025"/>
                  </a:lnTo>
                  <a:lnTo>
                    <a:pt x="1048931" y="228612"/>
                  </a:lnTo>
                  <a:lnTo>
                    <a:pt x="1083906" y="218948"/>
                  </a:lnTo>
                  <a:lnTo>
                    <a:pt x="1117574" y="228612"/>
                  </a:lnTo>
                  <a:lnTo>
                    <a:pt x="1140447" y="253936"/>
                  </a:lnTo>
                  <a:lnTo>
                    <a:pt x="1153502" y="289521"/>
                  </a:lnTo>
                  <a:lnTo>
                    <a:pt x="1157643" y="329958"/>
                  </a:lnTo>
                  <a:lnTo>
                    <a:pt x="1157643" y="148323"/>
                  </a:lnTo>
                  <a:lnTo>
                    <a:pt x="1134618" y="140728"/>
                  </a:lnTo>
                  <a:lnTo>
                    <a:pt x="1088466" y="136067"/>
                  </a:lnTo>
                  <a:lnTo>
                    <a:pt x="1039609" y="140665"/>
                  </a:lnTo>
                  <a:lnTo>
                    <a:pt x="996442" y="154089"/>
                  </a:lnTo>
                  <a:lnTo>
                    <a:pt x="959637" y="175755"/>
                  </a:lnTo>
                  <a:lnTo>
                    <a:pt x="929855" y="205041"/>
                  </a:lnTo>
                  <a:lnTo>
                    <a:pt x="907770" y="241401"/>
                  </a:lnTo>
                  <a:lnTo>
                    <a:pt x="894016" y="284226"/>
                  </a:lnTo>
                  <a:lnTo>
                    <a:pt x="889292" y="332955"/>
                  </a:lnTo>
                  <a:lnTo>
                    <a:pt x="894245" y="381393"/>
                  </a:lnTo>
                  <a:lnTo>
                    <a:pt x="908405" y="423481"/>
                  </a:lnTo>
                  <a:lnTo>
                    <a:pt x="930757" y="458812"/>
                  </a:lnTo>
                  <a:lnTo>
                    <a:pt x="960272" y="486994"/>
                  </a:lnTo>
                  <a:lnTo>
                    <a:pt x="995946" y="507606"/>
                  </a:lnTo>
                  <a:lnTo>
                    <a:pt x="1036726" y="520268"/>
                  </a:lnTo>
                  <a:lnTo>
                    <a:pt x="1081608" y="524573"/>
                  </a:lnTo>
                  <a:lnTo>
                    <a:pt x="1082382" y="524573"/>
                  </a:lnTo>
                  <a:lnTo>
                    <a:pt x="1124318" y="520725"/>
                  </a:lnTo>
                  <a:lnTo>
                    <a:pt x="1164336" y="509054"/>
                  </a:lnTo>
                  <a:lnTo>
                    <a:pt x="1200772" y="489381"/>
                  </a:lnTo>
                  <a:lnTo>
                    <a:pt x="1231976" y="461518"/>
                  </a:lnTo>
                  <a:lnTo>
                    <a:pt x="1245285" y="441693"/>
                  </a:lnTo>
                  <a:lnTo>
                    <a:pt x="1256322" y="425259"/>
                  </a:lnTo>
                  <a:lnTo>
                    <a:pt x="1272120" y="380453"/>
                  </a:lnTo>
                  <a:lnTo>
                    <a:pt x="1277759" y="326885"/>
                  </a:lnTo>
                  <a:close/>
                </a:path>
                <a:path w="1618615" h="525145">
                  <a:moveTo>
                    <a:pt x="1618411" y="150533"/>
                  </a:moveTo>
                  <a:lnTo>
                    <a:pt x="1598650" y="144424"/>
                  </a:lnTo>
                  <a:lnTo>
                    <a:pt x="1576603" y="139865"/>
                  </a:lnTo>
                  <a:lnTo>
                    <a:pt x="1553413" y="137033"/>
                  </a:lnTo>
                  <a:lnTo>
                    <a:pt x="1530223" y="136055"/>
                  </a:lnTo>
                  <a:lnTo>
                    <a:pt x="1474876" y="141300"/>
                  </a:lnTo>
                  <a:lnTo>
                    <a:pt x="1427530" y="156235"/>
                  </a:lnTo>
                  <a:lnTo>
                    <a:pt x="1388376" y="179628"/>
                  </a:lnTo>
                  <a:lnTo>
                    <a:pt x="1357591" y="210299"/>
                  </a:lnTo>
                  <a:lnTo>
                    <a:pt x="1335366" y="247015"/>
                  </a:lnTo>
                  <a:lnTo>
                    <a:pt x="1321904" y="288569"/>
                  </a:lnTo>
                  <a:lnTo>
                    <a:pt x="1317371" y="333743"/>
                  </a:lnTo>
                  <a:lnTo>
                    <a:pt x="1321968" y="381190"/>
                  </a:lnTo>
                  <a:lnTo>
                    <a:pt x="1335392" y="422783"/>
                  </a:lnTo>
                  <a:lnTo>
                    <a:pt x="1357045" y="458012"/>
                  </a:lnTo>
                  <a:lnTo>
                    <a:pt x="1386344" y="486346"/>
                  </a:lnTo>
                  <a:lnTo>
                    <a:pt x="1422704" y="507225"/>
                  </a:lnTo>
                  <a:lnTo>
                    <a:pt x="1465541" y="520153"/>
                  </a:lnTo>
                  <a:lnTo>
                    <a:pt x="1514259" y="524573"/>
                  </a:lnTo>
                  <a:lnTo>
                    <a:pt x="1546148" y="523240"/>
                  </a:lnTo>
                  <a:lnTo>
                    <a:pt x="1599057" y="514007"/>
                  </a:lnTo>
                  <a:lnTo>
                    <a:pt x="1603971" y="421932"/>
                  </a:lnTo>
                  <a:lnTo>
                    <a:pt x="1590116" y="427050"/>
                  </a:lnTo>
                  <a:lnTo>
                    <a:pt x="1574609" y="430872"/>
                  </a:lnTo>
                  <a:lnTo>
                    <a:pt x="1557248" y="433273"/>
                  </a:lnTo>
                  <a:lnTo>
                    <a:pt x="1537817" y="434098"/>
                  </a:lnTo>
                  <a:lnTo>
                    <a:pt x="1498168" y="427329"/>
                  </a:lnTo>
                  <a:lnTo>
                    <a:pt x="1465795" y="407301"/>
                  </a:lnTo>
                  <a:lnTo>
                    <a:pt x="1443951" y="374446"/>
                  </a:lnTo>
                  <a:lnTo>
                    <a:pt x="1435938" y="329196"/>
                  </a:lnTo>
                  <a:lnTo>
                    <a:pt x="1442631" y="287261"/>
                  </a:lnTo>
                  <a:lnTo>
                    <a:pt x="1462659" y="254304"/>
                  </a:lnTo>
                  <a:lnTo>
                    <a:pt x="1494218" y="232752"/>
                  </a:lnTo>
                  <a:lnTo>
                    <a:pt x="1535557" y="225031"/>
                  </a:lnTo>
                  <a:lnTo>
                    <a:pt x="1556562" y="225958"/>
                  </a:lnTo>
                  <a:lnTo>
                    <a:pt x="1574152" y="228447"/>
                  </a:lnTo>
                  <a:lnTo>
                    <a:pt x="1588592" y="232092"/>
                  </a:lnTo>
                  <a:lnTo>
                    <a:pt x="1600174" y="236435"/>
                  </a:lnTo>
                  <a:lnTo>
                    <a:pt x="1618411" y="150533"/>
                  </a:lnTo>
                  <a:close/>
                </a:path>
              </a:pathLst>
            </a:custGeom>
            <a:solidFill>
              <a:schemeClr val="tx1"/>
            </a:solidFill>
          </p:spPr>
          <p:txBody>
            <a:bodyPr wrap="square" lIns="0" tIns="0" rIns="0" bIns="0" rtlCol="0"/>
            <a:lstStyle/>
            <a:p>
              <a:endParaRPr dirty="0"/>
            </a:p>
          </p:txBody>
        </p:sp>
        <p:sp>
          <p:nvSpPr>
            <p:cNvPr id="10" name="object 3">
              <a:extLst>
                <a:ext uri="{FF2B5EF4-FFF2-40B4-BE49-F238E27FC236}">
                  <a16:creationId xmlns:a16="http://schemas.microsoft.com/office/drawing/2014/main" id="{1BA993DD-B802-B0F6-BB6C-691D8C644DF2}"/>
                </a:ext>
              </a:extLst>
            </p:cNvPr>
            <p:cNvSpPr/>
            <p:nvPr userDrawn="1"/>
          </p:nvSpPr>
          <p:spPr>
            <a:xfrm>
              <a:off x="10672317" y="5994129"/>
              <a:ext cx="388620" cy="482600"/>
            </a:xfrm>
            <a:custGeom>
              <a:avLst/>
              <a:gdLst/>
              <a:ahLst/>
              <a:cxnLst/>
              <a:rect l="l" t="t" r="r" b="b"/>
              <a:pathLst>
                <a:path w="388619" h="482600">
                  <a:moveTo>
                    <a:pt x="388176" y="0"/>
                  </a:moveTo>
                  <a:lnTo>
                    <a:pt x="281090" y="0"/>
                  </a:lnTo>
                  <a:lnTo>
                    <a:pt x="281090" y="273331"/>
                  </a:lnTo>
                  <a:lnTo>
                    <a:pt x="275370" y="327965"/>
                  </a:lnTo>
                  <a:lnTo>
                    <a:pt x="258558" y="366414"/>
                  </a:lnTo>
                  <a:lnTo>
                    <a:pt x="231178" y="389143"/>
                  </a:lnTo>
                  <a:lnTo>
                    <a:pt x="193753" y="396616"/>
                  </a:lnTo>
                  <a:lnTo>
                    <a:pt x="157139" y="388845"/>
                  </a:lnTo>
                  <a:lnTo>
                    <a:pt x="130175" y="365621"/>
                  </a:lnTo>
                  <a:lnTo>
                    <a:pt x="113516" y="327072"/>
                  </a:lnTo>
                  <a:lnTo>
                    <a:pt x="107818" y="273331"/>
                  </a:lnTo>
                  <a:lnTo>
                    <a:pt x="107818" y="0"/>
                  </a:lnTo>
                  <a:lnTo>
                    <a:pt x="0" y="0"/>
                  </a:lnTo>
                  <a:lnTo>
                    <a:pt x="0" y="264892"/>
                  </a:lnTo>
                  <a:lnTo>
                    <a:pt x="4253" y="324651"/>
                  </a:lnTo>
                  <a:lnTo>
                    <a:pt x="16765" y="374300"/>
                  </a:lnTo>
                  <a:lnTo>
                    <a:pt x="37165" y="414172"/>
                  </a:lnTo>
                  <a:lnTo>
                    <a:pt x="65082" y="444602"/>
                  </a:lnTo>
                  <a:lnTo>
                    <a:pt x="100145" y="465925"/>
                  </a:lnTo>
                  <a:lnTo>
                    <a:pt x="141983" y="478473"/>
                  </a:lnTo>
                  <a:lnTo>
                    <a:pt x="190224" y="482582"/>
                  </a:lnTo>
                  <a:lnTo>
                    <a:pt x="240229" y="478290"/>
                  </a:lnTo>
                  <a:lnTo>
                    <a:pt x="283689" y="465335"/>
                  </a:lnTo>
                  <a:lnTo>
                    <a:pt x="320188" y="443592"/>
                  </a:lnTo>
                  <a:lnTo>
                    <a:pt x="349304" y="412939"/>
                  </a:lnTo>
                  <a:lnTo>
                    <a:pt x="370620" y="373254"/>
                  </a:lnTo>
                  <a:lnTo>
                    <a:pt x="383717" y="324414"/>
                  </a:lnTo>
                  <a:lnTo>
                    <a:pt x="388176" y="266295"/>
                  </a:lnTo>
                  <a:lnTo>
                    <a:pt x="388176" y="0"/>
                  </a:lnTo>
                  <a:close/>
                </a:path>
              </a:pathLst>
            </a:custGeom>
            <a:solidFill>
              <a:srgbClr val="000000"/>
            </a:solidFill>
          </p:spPr>
          <p:txBody>
            <a:bodyPr wrap="square" lIns="0" tIns="0" rIns="0" bIns="0" rtlCol="0"/>
            <a:lstStyle/>
            <a:p>
              <a:endParaRPr/>
            </a:p>
          </p:txBody>
        </p:sp>
        <p:grpSp>
          <p:nvGrpSpPr>
            <p:cNvPr id="11" name="object 4">
              <a:extLst>
                <a:ext uri="{FF2B5EF4-FFF2-40B4-BE49-F238E27FC236}">
                  <a16:creationId xmlns:a16="http://schemas.microsoft.com/office/drawing/2014/main" id="{C3421982-2587-852B-E105-195C0E7D9D9F}"/>
                </a:ext>
              </a:extLst>
            </p:cNvPr>
            <p:cNvGrpSpPr/>
            <p:nvPr userDrawn="1"/>
          </p:nvGrpSpPr>
          <p:grpSpPr>
            <a:xfrm>
              <a:off x="11114331" y="5879067"/>
              <a:ext cx="445770" cy="598170"/>
              <a:chOff x="18406074" y="10234089"/>
              <a:chExt cx="445770" cy="598170"/>
            </a:xfrm>
          </p:grpSpPr>
          <p:sp>
            <p:nvSpPr>
              <p:cNvPr id="12" name="object 5">
                <a:extLst>
                  <a:ext uri="{FF2B5EF4-FFF2-40B4-BE49-F238E27FC236}">
                    <a16:creationId xmlns:a16="http://schemas.microsoft.com/office/drawing/2014/main" id="{7422255E-C44F-6988-4785-AAC71FA19F3B}"/>
                  </a:ext>
                </a:extLst>
              </p:cNvPr>
              <p:cNvSpPr/>
              <p:nvPr/>
            </p:nvSpPr>
            <p:spPr>
              <a:xfrm>
                <a:off x="18406074" y="10341395"/>
                <a:ext cx="376555" cy="490855"/>
              </a:xfrm>
              <a:custGeom>
                <a:avLst/>
                <a:gdLst/>
                <a:ahLst/>
                <a:cxnLst/>
                <a:rect l="l" t="t" r="r" b="b"/>
                <a:pathLst>
                  <a:path w="376555" h="490854">
                    <a:moveTo>
                      <a:pt x="259248" y="0"/>
                    </a:moveTo>
                    <a:lnTo>
                      <a:pt x="212510" y="3315"/>
                    </a:lnTo>
                    <a:lnTo>
                      <a:pt x="168577" y="13160"/>
                    </a:lnTo>
                    <a:lnTo>
                      <a:pt x="128168" y="29385"/>
                    </a:lnTo>
                    <a:lnTo>
                      <a:pt x="92002" y="51838"/>
                    </a:lnTo>
                    <a:lnTo>
                      <a:pt x="60799" y="80367"/>
                    </a:lnTo>
                    <a:lnTo>
                      <a:pt x="35278" y="114822"/>
                    </a:lnTo>
                    <a:lnTo>
                      <a:pt x="16158" y="155053"/>
                    </a:lnTo>
                    <a:lnTo>
                      <a:pt x="4159" y="200906"/>
                    </a:lnTo>
                    <a:lnTo>
                      <a:pt x="0" y="252233"/>
                    </a:lnTo>
                    <a:lnTo>
                      <a:pt x="3124" y="296015"/>
                    </a:lnTo>
                    <a:lnTo>
                      <a:pt x="12470" y="336820"/>
                    </a:lnTo>
                    <a:lnTo>
                      <a:pt x="27997" y="374067"/>
                    </a:lnTo>
                    <a:lnTo>
                      <a:pt x="49665" y="407177"/>
                    </a:lnTo>
                    <a:lnTo>
                      <a:pt x="77432" y="435568"/>
                    </a:lnTo>
                    <a:lnTo>
                      <a:pt x="111258" y="458660"/>
                    </a:lnTo>
                    <a:lnTo>
                      <a:pt x="151102" y="475874"/>
                    </a:lnTo>
                    <a:lnTo>
                      <a:pt x="196924" y="486627"/>
                    </a:lnTo>
                    <a:lnTo>
                      <a:pt x="248683" y="490341"/>
                    </a:lnTo>
                    <a:lnTo>
                      <a:pt x="289323" y="488424"/>
                    </a:lnTo>
                    <a:lnTo>
                      <a:pt x="323888" y="483469"/>
                    </a:lnTo>
                    <a:lnTo>
                      <a:pt x="351317" y="476664"/>
                    </a:lnTo>
                    <a:lnTo>
                      <a:pt x="370554" y="469200"/>
                    </a:lnTo>
                    <a:lnTo>
                      <a:pt x="354355" y="385380"/>
                    </a:lnTo>
                    <a:lnTo>
                      <a:pt x="336022" y="391357"/>
                    </a:lnTo>
                    <a:lnTo>
                      <a:pt x="313851" y="396278"/>
                    </a:lnTo>
                    <a:lnTo>
                      <a:pt x="289564" y="399616"/>
                    </a:lnTo>
                    <a:lnTo>
                      <a:pt x="264881" y="400846"/>
                    </a:lnTo>
                    <a:lnTo>
                      <a:pt x="212272" y="393858"/>
                    </a:lnTo>
                    <a:lnTo>
                      <a:pt x="169943" y="373685"/>
                    </a:lnTo>
                    <a:lnTo>
                      <a:pt x="138704" y="341508"/>
                    </a:lnTo>
                    <a:lnTo>
                      <a:pt x="119366" y="298511"/>
                    </a:lnTo>
                    <a:lnTo>
                      <a:pt x="112740" y="245877"/>
                    </a:lnTo>
                    <a:lnTo>
                      <a:pt x="120306" y="188964"/>
                    </a:lnTo>
                    <a:lnTo>
                      <a:pt x="141498" y="144930"/>
                    </a:lnTo>
                    <a:lnTo>
                      <a:pt x="174052" y="113642"/>
                    </a:lnTo>
                    <a:lnTo>
                      <a:pt x="215707" y="94967"/>
                    </a:lnTo>
                    <a:lnTo>
                      <a:pt x="264201" y="88772"/>
                    </a:lnTo>
                    <a:lnTo>
                      <a:pt x="291260" y="90238"/>
                    </a:lnTo>
                    <a:lnTo>
                      <a:pt x="315349" y="94150"/>
                    </a:lnTo>
                    <a:lnTo>
                      <a:pt x="336402" y="99775"/>
                    </a:lnTo>
                    <a:lnTo>
                      <a:pt x="354355" y="106384"/>
                    </a:lnTo>
                    <a:lnTo>
                      <a:pt x="376208" y="21161"/>
                    </a:lnTo>
                    <a:lnTo>
                      <a:pt x="357739" y="13689"/>
                    </a:lnTo>
                    <a:lnTo>
                      <a:pt x="331471" y="6878"/>
                    </a:lnTo>
                    <a:lnTo>
                      <a:pt x="298332" y="1917"/>
                    </a:lnTo>
                    <a:lnTo>
                      <a:pt x="259248" y="0"/>
                    </a:lnTo>
                    <a:close/>
                  </a:path>
                </a:pathLst>
              </a:custGeom>
              <a:solidFill>
                <a:srgbClr val="000000"/>
              </a:solidFill>
            </p:spPr>
            <p:txBody>
              <a:bodyPr wrap="square" lIns="0" tIns="0" rIns="0" bIns="0" rtlCol="0"/>
              <a:lstStyle/>
              <a:p>
                <a:endParaRPr/>
              </a:p>
            </p:txBody>
          </p:sp>
          <p:pic>
            <p:nvPicPr>
              <p:cNvPr id="13" name="object 6">
                <a:extLst>
                  <a:ext uri="{FF2B5EF4-FFF2-40B4-BE49-F238E27FC236}">
                    <a16:creationId xmlns:a16="http://schemas.microsoft.com/office/drawing/2014/main" id="{C9735AE4-9BC0-BA7F-18A3-3B4538726A97}"/>
                  </a:ext>
                </a:extLst>
              </p:cNvPr>
              <p:cNvPicPr/>
              <p:nvPr/>
            </p:nvPicPr>
            <p:blipFill>
              <a:blip r:embed="rId2" cstate="email">
                <a:extLst>
                  <a:ext uri="{28A0092B-C50C-407E-A947-70E740481C1C}">
                    <a14:useLocalDpi xmlns:a14="http://schemas.microsoft.com/office/drawing/2010/main"/>
                  </a:ext>
                </a:extLst>
              </a:blip>
              <a:stretch>
                <a:fillRect/>
              </a:stretch>
            </p:blipFill>
            <p:spPr>
              <a:xfrm>
                <a:off x="18739823" y="10234089"/>
                <a:ext cx="111954" cy="111944"/>
              </a:xfrm>
              <a:prstGeom prst="rect">
                <a:avLst/>
              </a:prstGeom>
            </p:spPr>
          </p:pic>
        </p:grpSp>
      </p:grpSp>
      <p:pic>
        <p:nvPicPr>
          <p:cNvPr id="3" name="Imagen 2">
            <a:extLst>
              <a:ext uri="{FF2B5EF4-FFF2-40B4-BE49-F238E27FC236}">
                <a16:creationId xmlns:a16="http://schemas.microsoft.com/office/drawing/2014/main" id="{0B8A2F42-00CA-3BF5-D8D0-4B68FE7E8824}"/>
              </a:ext>
            </a:extLst>
          </p:cNvPr>
          <p:cNvPicPr>
            <a:picLocks noChangeAspect="1"/>
          </p:cNvPicPr>
          <p:nvPr userDrawn="1"/>
        </p:nvPicPr>
        <p:blipFill>
          <a:blip r:embed="rId3"/>
          <a:stretch>
            <a:fillRect/>
          </a:stretch>
        </p:blipFill>
        <p:spPr>
          <a:xfrm rot="5400000">
            <a:off x="2714468" y="4342374"/>
            <a:ext cx="119408" cy="4238978"/>
          </a:xfrm>
          <a:prstGeom prst="rect">
            <a:avLst/>
          </a:prstGeom>
        </p:spPr>
      </p:pic>
    </p:spTree>
    <p:extLst>
      <p:ext uri="{BB962C8B-B14F-4D97-AF65-F5344CB8AC3E}">
        <p14:creationId xmlns:p14="http://schemas.microsoft.com/office/powerpoint/2010/main" val="42451254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NTERIOR 2">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C97BCC7D-6F08-8B7A-0AE6-494B19B085FA}"/>
              </a:ext>
            </a:extLst>
          </p:cNvPr>
          <p:cNvSpPr/>
          <p:nvPr userDrawn="1"/>
        </p:nvSpPr>
        <p:spPr>
          <a:xfrm>
            <a:off x="0" y="0"/>
            <a:ext cx="4459705"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3" name="Rectángulo 2">
            <a:extLst>
              <a:ext uri="{FF2B5EF4-FFF2-40B4-BE49-F238E27FC236}">
                <a16:creationId xmlns:a16="http://schemas.microsoft.com/office/drawing/2014/main" id="{989D0323-C2ED-C0E8-73FE-BEAB8CFEAEB8}"/>
              </a:ext>
            </a:extLst>
          </p:cNvPr>
          <p:cNvSpPr/>
          <p:nvPr userDrawn="1"/>
        </p:nvSpPr>
        <p:spPr>
          <a:xfrm>
            <a:off x="970947" y="900877"/>
            <a:ext cx="3748474" cy="5056245"/>
          </a:xfrm>
          <a:prstGeom prst="rect">
            <a:avLst/>
          </a:prstGeom>
          <a:solidFill>
            <a:srgbClr val="4E7C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pic>
        <p:nvPicPr>
          <p:cNvPr id="4" name="Gráfico 3">
            <a:extLst>
              <a:ext uri="{FF2B5EF4-FFF2-40B4-BE49-F238E27FC236}">
                <a16:creationId xmlns:a16="http://schemas.microsoft.com/office/drawing/2014/main" id="{3A500616-0E5D-9D67-2AD4-83DFD6FEB76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5400000" flipV="1">
            <a:off x="10929134" y="3487483"/>
            <a:ext cx="2392160" cy="133572"/>
          </a:xfrm>
          <a:prstGeom prst="rect">
            <a:avLst/>
          </a:prstGeom>
        </p:spPr>
      </p:pic>
      <p:sp>
        <p:nvSpPr>
          <p:cNvPr id="15" name="Marcador de título 1">
            <a:extLst>
              <a:ext uri="{FF2B5EF4-FFF2-40B4-BE49-F238E27FC236}">
                <a16:creationId xmlns:a16="http://schemas.microsoft.com/office/drawing/2014/main" id="{F57429FB-BAB3-46DE-9370-D3C110C6572A}"/>
              </a:ext>
            </a:extLst>
          </p:cNvPr>
          <p:cNvSpPr>
            <a:spLocks noGrp="1"/>
          </p:cNvSpPr>
          <p:nvPr>
            <p:ph type="title" hasCustomPrompt="1"/>
          </p:nvPr>
        </p:nvSpPr>
        <p:spPr>
          <a:xfrm>
            <a:off x="1477466" y="2219158"/>
            <a:ext cx="2805775" cy="1627331"/>
          </a:xfrm>
          <a:prstGeom prst="rect">
            <a:avLst/>
          </a:prstGeom>
        </p:spPr>
        <p:txBody>
          <a:bodyPr vert="horz" lIns="91440" tIns="45720" rIns="91440" bIns="45720" rtlCol="0" anchor="ctr">
            <a:normAutofit/>
          </a:bodyPr>
          <a:lstStyle>
            <a:lvl1pPr>
              <a:defRPr sz="3200" b="1">
                <a:solidFill>
                  <a:schemeClr val="bg1"/>
                </a:solidFill>
                <a:latin typeface="Arial" panose="020B0604020202020204" pitchFamily="34" charset="0"/>
                <a:cs typeface="Arial" panose="020B0604020202020204" pitchFamily="34" charset="0"/>
              </a:defRPr>
            </a:lvl1pPr>
          </a:lstStyle>
          <a:p>
            <a:r>
              <a:rPr lang="es-MX" dirty="0"/>
              <a:t>Haz clic para modificar título</a:t>
            </a:r>
            <a:endParaRPr lang="es-CL" dirty="0"/>
          </a:p>
        </p:txBody>
      </p:sp>
      <p:sp>
        <p:nvSpPr>
          <p:cNvPr id="16" name="Marcador de texto 2">
            <a:extLst>
              <a:ext uri="{FF2B5EF4-FFF2-40B4-BE49-F238E27FC236}">
                <a16:creationId xmlns:a16="http://schemas.microsoft.com/office/drawing/2014/main" id="{4F8D0BB2-7009-A53E-830B-0224847CA34E}"/>
              </a:ext>
            </a:extLst>
          </p:cNvPr>
          <p:cNvSpPr>
            <a:spLocks noGrp="1"/>
          </p:cNvSpPr>
          <p:nvPr>
            <p:ph idx="1" hasCustomPrompt="1"/>
          </p:nvPr>
        </p:nvSpPr>
        <p:spPr>
          <a:xfrm>
            <a:off x="1477466" y="4008906"/>
            <a:ext cx="2805775" cy="746396"/>
          </a:xfrm>
          <a:prstGeom prst="rect">
            <a:avLst/>
          </a:prstGeom>
        </p:spPr>
        <p:txBody>
          <a:bodyPr vert="horz" lIns="91440" tIns="45720" rIns="91440" bIns="45720" rtlCol="0">
            <a:normAutofit/>
          </a:bodyPr>
          <a:lstStyle>
            <a:lvl1pPr>
              <a:defRPr b="0" i="0">
                <a:solidFill>
                  <a:schemeClr val="bg1"/>
                </a:solidFill>
                <a:latin typeface="Arial" panose="020B0604020202020204" pitchFamily="34" charset="0"/>
                <a:cs typeface="Arial" panose="020B0604020202020204" pitchFamily="34" charset="0"/>
              </a:defRPr>
            </a:lvl1pPr>
          </a:lstStyle>
          <a:p>
            <a:pPr lvl="0"/>
            <a:r>
              <a:rPr lang="es-MX" dirty="0"/>
              <a:t>Haz clic para modificar bajada</a:t>
            </a:r>
            <a:endParaRPr lang="es-CL" dirty="0"/>
          </a:p>
        </p:txBody>
      </p:sp>
      <p:grpSp>
        <p:nvGrpSpPr>
          <p:cNvPr id="6" name="Grupo 5">
            <a:extLst>
              <a:ext uri="{FF2B5EF4-FFF2-40B4-BE49-F238E27FC236}">
                <a16:creationId xmlns:a16="http://schemas.microsoft.com/office/drawing/2014/main" id="{30600BA2-FE25-D617-556A-284E126C4526}"/>
              </a:ext>
            </a:extLst>
          </p:cNvPr>
          <p:cNvGrpSpPr/>
          <p:nvPr userDrawn="1"/>
        </p:nvGrpSpPr>
        <p:grpSpPr>
          <a:xfrm>
            <a:off x="10559057" y="6273209"/>
            <a:ext cx="1405082" cy="320986"/>
            <a:chOff x="8941676" y="5879067"/>
            <a:chExt cx="2618425" cy="598170"/>
          </a:xfrm>
        </p:grpSpPr>
        <p:sp>
          <p:nvSpPr>
            <p:cNvPr id="7" name="object 2">
              <a:extLst>
                <a:ext uri="{FF2B5EF4-FFF2-40B4-BE49-F238E27FC236}">
                  <a16:creationId xmlns:a16="http://schemas.microsoft.com/office/drawing/2014/main" id="{214DF2C4-F04D-3C80-781C-59FD036C679C}"/>
                </a:ext>
              </a:extLst>
            </p:cNvPr>
            <p:cNvSpPr/>
            <p:nvPr userDrawn="1"/>
          </p:nvSpPr>
          <p:spPr>
            <a:xfrm>
              <a:off x="8941676" y="5949980"/>
              <a:ext cx="1618615" cy="525145"/>
            </a:xfrm>
            <a:custGeom>
              <a:avLst/>
              <a:gdLst/>
              <a:ahLst/>
              <a:cxnLst/>
              <a:rect l="l" t="t" r="r" b="b"/>
              <a:pathLst>
                <a:path w="1618615" h="525145">
                  <a:moveTo>
                    <a:pt x="453097" y="247865"/>
                  </a:moveTo>
                  <a:lnTo>
                    <a:pt x="449186" y="196367"/>
                  </a:lnTo>
                  <a:lnTo>
                    <a:pt x="437921" y="151307"/>
                  </a:lnTo>
                  <a:lnTo>
                    <a:pt x="419925" y="112522"/>
                  </a:lnTo>
                  <a:lnTo>
                    <a:pt x="395884" y="79870"/>
                  </a:lnTo>
                  <a:lnTo>
                    <a:pt x="366445" y="53213"/>
                  </a:lnTo>
                  <a:lnTo>
                    <a:pt x="330708" y="31546"/>
                  </a:lnTo>
                  <a:lnTo>
                    <a:pt x="330708" y="251650"/>
                  </a:lnTo>
                  <a:lnTo>
                    <a:pt x="325094" y="307492"/>
                  </a:lnTo>
                  <a:lnTo>
                    <a:pt x="308851" y="352729"/>
                  </a:lnTo>
                  <a:lnTo>
                    <a:pt x="282892" y="387540"/>
                  </a:lnTo>
                  <a:lnTo>
                    <a:pt x="248132" y="412089"/>
                  </a:lnTo>
                  <a:lnTo>
                    <a:pt x="205486" y="426542"/>
                  </a:lnTo>
                  <a:lnTo>
                    <a:pt x="155841" y="431076"/>
                  </a:lnTo>
                  <a:lnTo>
                    <a:pt x="145161" y="431038"/>
                  </a:lnTo>
                  <a:lnTo>
                    <a:pt x="134264" y="430784"/>
                  </a:lnTo>
                  <a:lnTo>
                    <a:pt x="124079" y="430098"/>
                  </a:lnTo>
                  <a:lnTo>
                    <a:pt x="115519" y="428764"/>
                  </a:lnTo>
                  <a:lnTo>
                    <a:pt x="115519" y="93497"/>
                  </a:lnTo>
                  <a:lnTo>
                    <a:pt x="124383" y="91821"/>
                  </a:lnTo>
                  <a:lnTo>
                    <a:pt x="136080" y="90347"/>
                  </a:lnTo>
                  <a:lnTo>
                    <a:pt x="150622" y="89319"/>
                  </a:lnTo>
                  <a:lnTo>
                    <a:pt x="168008" y="88925"/>
                  </a:lnTo>
                  <a:lnTo>
                    <a:pt x="214909" y="93319"/>
                  </a:lnTo>
                  <a:lnTo>
                    <a:pt x="254800" y="106616"/>
                  </a:lnTo>
                  <a:lnTo>
                    <a:pt x="286994" y="128943"/>
                  </a:lnTo>
                  <a:lnTo>
                    <a:pt x="310832" y="160464"/>
                  </a:lnTo>
                  <a:lnTo>
                    <a:pt x="325628" y="201320"/>
                  </a:lnTo>
                  <a:lnTo>
                    <a:pt x="330708" y="251650"/>
                  </a:lnTo>
                  <a:lnTo>
                    <a:pt x="330708" y="31546"/>
                  </a:lnTo>
                  <a:lnTo>
                    <a:pt x="326796" y="29171"/>
                  </a:lnTo>
                  <a:lnTo>
                    <a:pt x="279666" y="12636"/>
                  </a:lnTo>
                  <a:lnTo>
                    <a:pt x="223278" y="3073"/>
                  </a:lnTo>
                  <a:lnTo>
                    <a:pt x="155841" y="0"/>
                  </a:lnTo>
                  <a:lnTo>
                    <a:pt x="113093" y="711"/>
                  </a:lnTo>
                  <a:lnTo>
                    <a:pt x="72212" y="2857"/>
                  </a:lnTo>
                  <a:lnTo>
                    <a:pt x="34175" y="6413"/>
                  </a:lnTo>
                  <a:lnTo>
                    <a:pt x="0" y="11417"/>
                  </a:lnTo>
                  <a:lnTo>
                    <a:pt x="0" y="513930"/>
                  </a:lnTo>
                  <a:lnTo>
                    <a:pt x="23964" y="516724"/>
                  </a:lnTo>
                  <a:lnTo>
                    <a:pt x="53784" y="519150"/>
                  </a:lnTo>
                  <a:lnTo>
                    <a:pt x="89585" y="520877"/>
                  </a:lnTo>
                  <a:lnTo>
                    <a:pt x="131495" y="521525"/>
                  </a:lnTo>
                  <a:lnTo>
                    <a:pt x="189534" y="518960"/>
                  </a:lnTo>
                  <a:lnTo>
                    <a:pt x="242811" y="511162"/>
                  </a:lnTo>
                  <a:lnTo>
                    <a:pt x="290804" y="498043"/>
                  </a:lnTo>
                  <a:lnTo>
                    <a:pt x="332955" y="479501"/>
                  </a:lnTo>
                  <a:lnTo>
                    <a:pt x="368719" y="455409"/>
                  </a:lnTo>
                  <a:lnTo>
                    <a:pt x="396163" y="427177"/>
                  </a:lnTo>
                  <a:lnTo>
                    <a:pt x="419430" y="392518"/>
                  </a:lnTo>
                  <a:lnTo>
                    <a:pt x="437400" y="351231"/>
                  </a:lnTo>
                  <a:lnTo>
                    <a:pt x="448983" y="303085"/>
                  </a:lnTo>
                  <a:lnTo>
                    <a:pt x="453097" y="247865"/>
                  </a:lnTo>
                  <a:close/>
                </a:path>
                <a:path w="1618615" h="525145">
                  <a:moveTo>
                    <a:pt x="849947" y="516191"/>
                  </a:moveTo>
                  <a:lnTo>
                    <a:pt x="848817" y="491236"/>
                  </a:lnTo>
                  <a:lnTo>
                    <a:pt x="847839" y="463080"/>
                  </a:lnTo>
                  <a:lnTo>
                    <a:pt x="847140" y="431634"/>
                  </a:lnTo>
                  <a:lnTo>
                    <a:pt x="846874" y="396836"/>
                  </a:lnTo>
                  <a:lnTo>
                    <a:pt x="846874" y="144449"/>
                  </a:lnTo>
                  <a:lnTo>
                    <a:pt x="731316" y="144449"/>
                  </a:lnTo>
                  <a:lnTo>
                    <a:pt x="731316" y="365671"/>
                  </a:lnTo>
                  <a:lnTo>
                    <a:pt x="731037" y="372808"/>
                  </a:lnTo>
                  <a:lnTo>
                    <a:pt x="707301" y="417766"/>
                  </a:lnTo>
                  <a:lnTo>
                    <a:pt x="668985" y="431076"/>
                  </a:lnTo>
                  <a:lnTo>
                    <a:pt x="642531" y="425119"/>
                  </a:lnTo>
                  <a:lnTo>
                    <a:pt x="624332" y="407974"/>
                  </a:lnTo>
                  <a:lnTo>
                    <a:pt x="613841" y="380707"/>
                  </a:lnTo>
                  <a:lnTo>
                    <a:pt x="610463" y="344398"/>
                  </a:lnTo>
                  <a:lnTo>
                    <a:pt x="610463" y="144449"/>
                  </a:lnTo>
                  <a:lnTo>
                    <a:pt x="494906" y="144449"/>
                  </a:lnTo>
                  <a:lnTo>
                    <a:pt x="494906" y="362623"/>
                  </a:lnTo>
                  <a:lnTo>
                    <a:pt x="501205" y="423557"/>
                  </a:lnTo>
                  <a:lnTo>
                    <a:pt x="519036" y="469226"/>
                  </a:lnTo>
                  <a:lnTo>
                    <a:pt x="546785" y="500634"/>
                  </a:lnTo>
                  <a:lnTo>
                    <a:pt x="582866" y="518756"/>
                  </a:lnTo>
                  <a:lnTo>
                    <a:pt x="625652" y="524573"/>
                  </a:lnTo>
                  <a:lnTo>
                    <a:pt x="670026" y="518274"/>
                  </a:lnTo>
                  <a:lnTo>
                    <a:pt x="703491" y="502716"/>
                  </a:lnTo>
                  <a:lnTo>
                    <a:pt x="727113" y="482879"/>
                  </a:lnTo>
                  <a:lnTo>
                    <a:pt x="741972" y="463753"/>
                  </a:lnTo>
                  <a:lnTo>
                    <a:pt x="744245" y="463753"/>
                  </a:lnTo>
                  <a:lnTo>
                    <a:pt x="749592" y="516191"/>
                  </a:lnTo>
                  <a:lnTo>
                    <a:pt x="849947" y="516191"/>
                  </a:lnTo>
                  <a:close/>
                </a:path>
                <a:path w="1618615" h="525145">
                  <a:moveTo>
                    <a:pt x="1277759" y="326885"/>
                  </a:moveTo>
                  <a:lnTo>
                    <a:pt x="1273225" y="280898"/>
                  </a:lnTo>
                  <a:lnTo>
                    <a:pt x="1260055" y="239864"/>
                  </a:lnTo>
                  <a:lnTo>
                    <a:pt x="1247533" y="218948"/>
                  </a:lnTo>
                  <a:lnTo>
                    <a:pt x="1238923" y="204558"/>
                  </a:lnTo>
                  <a:lnTo>
                    <a:pt x="1210513" y="175742"/>
                  </a:lnTo>
                  <a:lnTo>
                    <a:pt x="1175537" y="154216"/>
                  </a:lnTo>
                  <a:lnTo>
                    <a:pt x="1157643" y="148323"/>
                  </a:lnTo>
                  <a:lnTo>
                    <a:pt x="1157643" y="329958"/>
                  </a:lnTo>
                  <a:lnTo>
                    <a:pt x="1152537" y="375627"/>
                  </a:lnTo>
                  <a:lnTo>
                    <a:pt x="1137881" y="410908"/>
                  </a:lnTo>
                  <a:lnTo>
                    <a:pt x="1114679" y="433641"/>
                  </a:lnTo>
                  <a:lnTo>
                    <a:pt x="1083906" y="441693"/>
                  </a:lnTo>
                  <a:lnTo>
                    <a:pt x="1083157" y="441693"/>
                  </a:lnTo>
                  <a:lnTo>
                    <a:pt x="1050861" y="433222"/>
                  </a:lnTo>
                  <a:lnTo>
                    <a:pt x="1027264" y="409867"/>
                  </a:lnTo>
                  <a:lnTo>
                    <a:pt x="1012799" y="374675"/>
                  </a:lnTo>
                  <a:lnTo>
                    <a:pt x="1007884" y="330708"/>
                  </a:lnTo>
                  <a:lnTo>
                    <a:pt x="1012063" y="289839"/>
                  </a:lnTo>
                  <a:lnTo>
                    <a:pt x="1025372" y="254025"/>
                  </a:lnTo>
                  <a:lnTo>
                    <a:pt x="1048931" y="228612"/>
                  </a:lnTo>
                  <a:lnTo>
                    <a:pt x="1083906" y="218948"/>
                  </a:lnTo>
                  <a:lnTo>
                    <a:pt x="1117574" y="228612"/>
                  </a:lnTo>
                  <a:lnTo>
                    <a:pt x="1140447" y="253936"/>
                  </a:lnTo>
                  <a:lnTo>
                    <a:pt x="1153502" y="289521"/>
                  </a:lnTo>
                  <a:lnTo>
                    <a:pt x="1157643" y="329958"/>
                  </a:lnTo>
                  <a:lnTo>
                    <a:pt x="1157643" y="148323"/>
                  </a:lnTo>
                  <a:lnTo>
                    <a:pt x="1134618" y="140728"/>
                  </a:lnTo>
                  <a:lnTo>
                    <a:pt x="1088466" y="136067"/>
                  </a:lnTo>
                  <a:lnTo>
                    <a:pt x="1039609" y="140665"/>
                  </a:lnTo>
                  <a:lnTo>
                    <a:pt x="996442" y="154089"/>
                  </a:lnTo>
                  <a:lnTo>
                    <a:pt x="959637" y="175755"/>
                  </a:lnTo>
                  <a:lnTo>
                    <a:pt x="929855" y="205041"/>
                  </a:lnTo>
                  <a:lnTo>
                    <a:pt x="907770" y="241401"/>
                  </a:lnTo>
                  <a:lnTo>
                    <a:pt x="894016" y="284226"/>
                  </a:lnTo>
                  <a:lnTo>
                    <a:pt x="889292" y="332955"/>
                  </a:lnTo>
                  <a:lnTo>
                    <a:pt x="894245" y="381393"/>
                  </a:lnTo>
                  <a:lnTo>
                    <a:pt x="908405" y="423481"/>
                  </a:lnTo>
                  <a:lnTo>
                    <a:pt x="930757" y="458812"/>
                  </a:lnTo>
                  <a:lnTo>
                    <a:pt x="960272" y="486994"/>
                  </a:lnTo>
                  <a:lnTo>
                    <a:pt x="995946" y="507606"/>
                  </a:lnTo>
                  <a:lnTo>
                    <a:pt x="1036726" y="520268"/>
                  </a:lnTo>
                  <a:lnTo>
                    <a:pt x="1081608" y="524573"/>
                  </a:lnTo>
                  <a:lnTo>
                    <a:pt x="1082382" y="524573"/>
                  </a:lnTo>
                  <a:lnTo>
                    <a:pt x="1124318" y="520725"/>
                  </a:lnTo>
                  <a:lnTo>
                    <a:pt x="1164336" y="509054"/>
                  </a:lnTo>
                  <a:lnTo>
                    <a:pt x="1200772" y="489381"/>
                  </a:lnTo>
                  <a:lnTo>
                    <a:pt x="1231976" y="461518"/>
                  </a:lnTo>
                  <a:lnTo>
                    <a:pt x="1245285" y="441693"/>
                  </a:lnTo>
                  <a:lnTo>
                    <a:pt x="1256322" y="425259"/>
                  </a:lnTo>
                  <a:lnTo>
                    <a:pt x="1272120" y="380453"/>
                  </a:lnTo>
                  <a:lnTo>
                    <a:pt x="1277759" y="326885"/>
                  </a:lnTo>
                  <a:close/>
                </a:path>
                <a:path w="1618615" h="525145">
                  <a:moveTo>
                    <a:pt x="1618411" y="150533"/>
                  </a:moveTo>
                  <a:lnTo>
                    <a:pt x="1598650" y="144424"/>
                  </a:lnTo>
                  <a:lnTo>
                    <a:pt x="1576603" y="139865"/>
                  </a:lnTo>
                  <a:lnTo>
                    <a:pt x="1553413" y="137033"/>
                  </a:lnTo>
                  <a:lnTo>
                    <a:pt x="1530223" y="136055"/>
                  </a:lnTo>
                  <a:lnTo>
                    <a:pt x="1474876" y="141300"/>
                  </a:lnTo>
                  <a:lnTo>
                    <a:pt x="1427530" y="156235"/>
                  </a:lnTo>
                  <a:lnTo>
                    <a:pt x="1388376" y="179628"/>
                  </a:lnTo>
                  <a:lnTo>
                    <a:pt x="1357591" y="210299"/>
                  </a:lnTo>
                  <a:lnTo>
                    <a:pt x="1335366" y="247015"/>
                  </a:lnTo>
                  <a:lnTo>
                    <a:pt x="1321904" y="288569"/>
                  </a:lnTo>
                  <a:lnTo>
                    <a:pt x="1317371" y="333743"/>
                  </a:lnTo>
                  <a:lnTo>
                    <a:pt x="1321968" y="381190"/>
                  </a:lnTo>
                  <a:lnTo>
                    <a:pt x="1335392" y="422783"/>
                  </a:lnTo>
                  <a:lnTo>
                    <a:pt x="1357045" y="458012"/>
                  </a:lnTo>
                  <a:lnTo>
                    <a:pt x="1386344" y="486346"/>
                  </a:lnTo>
                  <a:lnTo>
                    <a:pt x="1422704" y="507225"/>
                  </a:lnTo>
                  <a:lnTo>
                    <a:pt x="1465541" y="520153"/>
                  </a:lnTo>
                  <a:lnTo>
                    <a:pt x="1514259" y="524573"/>
                  </a:lnTo>
                  <a:lnTo>
                    <a:pt x="1546148" y="523240"/>
                  </a:lnTo>
                  <a:lnTo>
                    <a:pt x="1599057" y="514007"/>
                  </a:lnTo>
                  <a:lnTo>
                    <a:pt x="1603971" y="421932"/>
                  </a:lnTo>
                  <a:lnTo>
                    <a:pt x="1590116" y="427050"/>
                  </a:lnTo>
                  <a:lnTo>
                    <a:pt x="1574609" y="430872"/>
                  </a:lnTo>
                  <a:lnTo>
                    <a:pt x="1557248" y="433273"/>
                  </a:lnTo>
                  <a:lnTo>
                    <a:pt x="1537817" y="434098"/>
                  </a:lnTo>
                  <a:lnTo>
                    <a:pt x="1498168" y="427329"/>
                  </a:lnTo>
                  <a:lnTo>
                    <a:pt x="1465795" y="407301"/>
                  </a:lnTo>
                  <a:lnTo>
                    <a:pt x="1443951" y="374446"/>
                  </a:lnTo>
                  <a:lnTo>
                    <a:pt x="1435938" y="329196"/>
                  </a:lnTo>
                  <a:lnTo>
                    <a:pt x="1442631" y="287261"/>
                  </a:lnTo>
                  <a:lnTo>
                    <a:pt x="1462659" y="254304"/>
                  </a:lnTo>
                  <a:lnTo>
                    <a:pt x="1494218" y="232752"/>
                  </a:lnTo>
                  <a:lnTo>
                    <a:pt x="1535557" y="225031"/>
                  </a:lnTo>
                  <a:lnTo>
                    <a:pt x="1556562" y="225958"/>
                  </a:lnTo>
                  <a:lnTo>
                    <a:pt x="1574152" y="228447"/>
                  </a:lnTo>
                  <a:lnTo>
                    <a:pt x="1588592" y="232092"/>
                  </a:lnTo>
                  <a:lnTo>
                    <a:pt x="1600174" y="236435"/>
                  </a:lnTo>
                  <a:lnTo>
                    <a:pt x="1618411" y="150533"/>
                  </a:lnTo>
                  <a:close/>
                </a:path>
              </a:pathLst>
            </a:custGeom>
            <a:solidFill>
              <a:schemeClr val="tx1"/>
            </a:solidFill>
          </p:spPr>
          <p:txBody>
            <a:bodyPr wrap="square" lIns="0" tIns="0" rIns="0" bIns="0" rtlCol="0"/>
            <a:lstStyle/>
            <a:p>
              <a:endParaRPr dirty="0"/>
            </a:p>
          </p:txBody>
        </p:sp>
        <p:sp>
          <p:nvSpPr>
            <p:cNvPr id="8" name="object 3">
              <a:extLst>
                <a:ext uri="{FF2B5EF4-FFF2-40B4-BE49-F238E27FC236}">
                  <a16:creationId xmlns:a16="http://schemas.microsoft.com/office/drawing/2014/main" id="{6664B434-EC06-B2A1-112A-CFBBD91843D1}"/>
                </a:ext>
              </a:extLst>
            </p:cNvPr>
            <p:cNvSpPr/>
            <p:nvPr userDrawn="1"/>
          </p:nvSpPr>
          <p:spPr>
            <a:xfrm>
              <a:off x="10672317" y="5994129"/>
              <a:ext cx="388620" cy="482600"/>
            </a:xfrm>
            <a:custGeom>
              <a:avLst/>
              <a:gdLst/>
              <a:ahLst/>
              <a:cxnLst/>
              <a:rect l="l" t="t" r="r" b="b"/>
              <a:pathLst>
                <a:path w="388619" h="482600">
                  <a:moveTo>
                    <a:pt x="388176" y="0"/>
                  </a:moveTo>
                  <a:lnTo>
                    <a:pt x="281090" y="0"/>
                  </a:lnTo>
                  <a:lnTo>
                    <a:pt x="281090" y="273331"/>
                  </a:lnTo>
                  <a:lnTo>
                    <a:pt x="275370" y="327965"/>
                  </a:lnTo>
                  <a:lnTo>
                    <a:pt x="258558" y="366414"/>
                  </a:lnTo>
                  <a:lnTo>
                    <a:pt x="231178" y="389143"/>
                  </a:lnTo>
                  <a:lnTo>
                    <a:pt x="193753" y="396616"/>
                  </a:lnTo>
                  <a:lnTo>
                    <a:pt x="157139" y="388845"/>
                  </a:lnTo>
                  <a:lnTo>
                    <a:pt x="130175" y="365621"/>
                  </a:lnTo>
                  <a:lnTo>
                    <a:pt x="113516" y="327072"/>
                  </a:lnTo>
                  <a:lnTo>
                    <a:pt x="107818" y="273331"/>
                  </a:lnTo>
                  <a:lnTo>
                    <a:pt x="107818" y="0"/>
                  </a:lnTo>
                  <a:lnTo>
                    <a:pt x="0" y="0"/>
                  </a:lnTo>
                  <a:lnTo>
                    <a:pt x="0" y="264892"/>
                  </a:lnTo>
                  <a:lnTo>
                    <a:pt x="4253" y="324651"/>
                  </a:lnTo>
                  <a:lnTo>
                    <a:pt x="16765" y="374300"/>
                  </a:lnTo>
                  <a:lnTo>
                    <a:pt x="37165" y="414172"/>
                  </a:lnTo>
                  <a:lnTo>
                    <a:pt x="65082" y="444602"/>
                  </a:lnTo>
                  <a:lnTo>
                    <a:pt x="100145" y="465925"/>
                  </a:lnTo>
                  <a:lnTo>
                    <a:pt x="141983" y="478473"/>
                  </a:lnTo>
                  <a:lnTo>
                    <a:pt x="190224" y="482582"/>
                  </a:lnTo>
                  <a:lnTo>
                    <a:pt x="240229" y="478290"/>
                  </a:lnTo>
                  <a:lnTo>
                    <a:pt x="283689" y="465335"/>
                  </a:lnTo>
                  <a:lnTo>
                    <a:pt x="320188" y="443592"/>
                  </a:lnTo>
                  <a:lnTo>
                    <a:pt x="349304" y="412939"/>
                  </a:lnTo>
                  <a:lnTo>
                    <a:pt x="370620" y="373254"/>
                  </a:lnTo>
                  <a:lnTo>
                    <a:pt x="383717" y="324414"/>
                  </a:lnTo>
                  <a:lnTo>
                    <a:pt x="388176" y="266295"/>
                  </a:lnTo>
                  <a:lnTo>
                    <a:pt x="388176" y="0"/>
                  </a:lnTo>
                  <a:close/>
                </a:path>
              </a:pathLst>
            </a:custGeom>
            <a:solidFill>
              <a:srgbClr val="000000"/>
            </a:solidFill>
          </p:spPr>
          <p:txBody>
            <a:bodyPr wrap="square" lIns="0" tIns="0" rIns="0" bIns="0" rtlCol="0"/>
            <a:lstStyle/>
            <a:p>
              <a:endParaRPr/>
            </a:p>
          </p:txBody>
        </p:sp>
        <p:grpSp>
          <p:nvGrpSpPr>
            <p:cNvPr id="17" name="object 4">
              <a:extLst>
                <a:ext uri="{FF2B5EF4-FFF2-40B4-BE49-F238E27FC236}">
                  <a16:creationId xmlns:a16="http://schemas.microsoft.com/office/drawing/2014/main" id="{78BE0504-3454-CB76-4D2B-96730BFC194F}"/>
                </a:ext>
              </a:extLst>
            </p:cNvPr>
            <p:cNvGrpSpPr/>
            <p:nvPr userDrawn="1"/>
          </p:nvGrpSpPr>
          <p:grpSpPr>
            <a:xfrm>
              <a:off x="11114331" y="5879067"/>
              <a:ext cx="445770" cy="598170"/>
              <a:chOff x="18406074" y="10234089"/>
              <a:chExt cx="445770" cy="598170"/>
            </a:xfrm>
          </p:grpSpPr>
          <p:sp>
            <p:nvSpPr>
              <p:cNvPr id="18" name="object 5">
                <a:extLst>
                  <a:ext uri="{FF2B5EF4-FFF2-40B4-BE49-F238E27FC236}">
                    <a16:creationId xmlns:a16="http://schemas.microsoft.com/office/drawing/2014/main" id="{E08B512B-19D5-31EE-38BB-ECE0FD6B8C78}"/>
                  </a:ext>
                </a:extLst>
              </p:cNvPr>
              <p:cNvSpPr/>
              <p:nvPr/>
            </p:nvSpPr>
            <p:spPr>
              <a:xfrm>
                <a:off x="18406074" y="10341395"/>
                <a:ext cx="376555" cy="490855"/>
              </a:xfrm>
              <a:custGeom>
                <a:avLst/>
                <a:gdLst/>
                <a:ahLst/>
                <a:cxnLst/>
                <a:rect l="l" t="t" r="r" b="b"/>
                <a:pathLst>
                  <a:path w="376555" h="490854">
                    <a:moveTo>
                      <a:pt x="259248" y="0"/>
                    </a:moveTo>
                    <a:lnTo>
                      <a:pt x="212510" y="3315"/>
                    </a:lnTo>
                    <a:lnTo>
                      <a:pt x="168577" y="13160"/>
                    </a:lnTo>
                    <a:lnTo>
                      <a:pt x="128168" y="29385"/>
                    </a:lnTo>
                    <a:lnTo>
                      <a:pt x="92002" y="51838"/>
                    </a:lnTo>
                    <a:lnTo>
                      <a:pt x="60799" y="80367"/>
                    </a:lnTo>
                    <a:lnTo>
                      <a:pt x="35278" y="114822"/>
                    </a:lnTo>
                    <a:lnTo>
                      <a:pt x="16158" y="155053"/>
                    </a:lnTo>
                    <a:lnTo>
                      <a:pt x="4159" y="200906"/>
                    </a:lnTo>
                    <a:lnTo>
                      <a:pt x="0" y="252233"/>
                    </a:lnTo>
                    <a:lnTo>
                      <a:pt x="3124" y="296015"/>
                    </a:lnTo>
                    <a:lnTo>
                      <a:pt x="12470" y="336820"/>
                    </a:lnTo>
                    <a:lnTo>
                      <a:pt x="27997" y="374067"/>
                    </a:lnTo>
                    <a:lnTo>
                      <a:pt x="49665" y="407177"/>
                    </a:lnTo>
                    <a:lnTo>
                      <a:pt x="77432" y="435568"/>
                    </a:lnTo>
                    <a:lnTo>
                      <a:pt x="111258" y="458660"/>
                    </a:lnTo>
                    <a:lnTo>
                      <a:pt x="151102" y="475874"/>
                    </a:lnTo>
                    <a:lnTo>
                      <a:pt x="196924" y="486627"/>
                    </a:lnTo>
                    <a:lnTo>
                      <a:pt x="248683" y="490341"/>
                    </a:lnTo>
                    <a:lnTo>
                      <a:pt x="289323" y="488424"/>
                    </a:lnTo>
                    <a:lnTo>
                      <a:pt x="323888" y="483469"/>
                    </a:lnTo>
                    <a:lnTo>
                      <a:pt x="351317" y="476664"/>
                    </a:lnTo>
                    <a:lnTo>
                      <a:pt x="370554" y="469200"/>
                    </a:lnTo>
                    <a:lnTo>
                      <a:pt x="354355" y="385380"/>
                    </a:lnTo>
                    <a:lnTo>
                      <a:pt x="336022" y="391357"/>
                    </a:lnTo>
                    <a:lnTo>
                      <a:pt x="313851" y="396278"/>
                    </a:lnTo>
                    <a:lnTo>
                      <a:pt x="289564" y="399616"/>
                    </a:lnTo>
                    <a:lnTo>
                      <a:pt x="264881" y="400846"/>
                    </a:lnTo>
                    <a:lnTo>
                      <a:pt x="212272" y="393858"/>
                    </a:lnTo>
                    <a:lnTo>
                      <a:pt x="169943" y="373685"/>
                    </a:lnTo>
                    <a:lnTo>
                      <a:pt x="138704" y="341508"/>
                    </a:lnTo>
                    <a:lnTo>
                      <a:pt x="119366" y="298511"/>
                    </a:lnTo>
                    <a:lnTo>
                      <a:pt x="112740" y="245877"/>
                    </a:lnTo>
                    <a:lnTo>
                      <a:pt x="120306" y="188964"/>
                    </a:lnTo>
                    <a:lnTo>
                      <a:pt x="141498" y="144930"/>
                    </a:lnTo>
                    <a:lnTo>
                      <a:pt x="174052" y="113642"/>
                    </a:lnTo>
                    <a:lnTo>
                      <a:pt x="215707" y="94967"/>
                    </a:lnTo>
                    <a:lnTo>
                      <a:pt x="264201" y="88772"/>
                    </a:lnTo>
                    <a:lnTo>
                      <a:pt x="291260" y="90238"/>
                    </a:lnTo>
                    <a:lnTo>
                      <a:pt x="315349" y="94150"/>
                    </a:lnTo>
                    <a:lnTo>
                      <a:pt x="336402" y="99775"/>
                    </a:lnTo>
                    <a:lnTo>
                      <a:pt x="354355" y="106384"/>
                    </a:lnTo>
                    <a:lnTo>
                      <a:pt x="376208" y="21161"/>
                    </a:lnTo>
                    <a:lnTo>
                      <a:pt x="357739" y="13689"/>
                    </a:lnTo>
                    <a:lnTo>
                      <a:pt x="331471" y="6878"/>
                    </a:lnTo>
                    <a:lnTo>
                      <a:pt x="298332" y="1917"/>
                    </a:lnTo>
                    <a:lnTo>
                      <a:pt x="259248" y="0"/>
                    </a:lnTo>
                    <a:close/>
                  </a:path>
                </a:pathLst>
              </a:custGeom>
              <a:solidFill>
                <a:srgbClr val="000000"/>
              </a:solidFill>
            </p:spPr>
            <p:txBody>
              <a:bodyPr wrap="square" lIns="0" tIns="0" rIns="0" bIns="0" rtlCol="0"/>
              <a:lstStyle/>
              <a:p>
                <a:endParaRPr/>
              </a:p>
            </p:txBody>
          </p:sp>
          <p:pic>
            <p:nvPicPr>
              <p:cNvPr id="19" name="object 6">
                <a:extLst>
                  <a:ext uri="{FF2B5EF4-FFF2-40B4-BE49-F238E27FC236}">
                    <a16:creationId xmlns:a16="http://schemas.microsoft.com/office/drawing/2014/main" id="{2816031D-2FBD-6D3D-C3AA-EDAC01B1B7B3}"/>
                  </a:ext>
                </a:extLst>
              </p:cNvPr>
              <p:cNvPicPr/>
              <p:nvPr/>
            </p:nvPicPr>
            <p:blipFill>
              <a:blip r:embed="rId4" cstate="email">
                <a:extLst>
                  <a:ext uri="{28A0092B-C50C-407E-A947-70E740481C1C}">
                    <a14:useLocalDpi xmlns:a14="http://schemas.microsoft.com/office/drawing/2010/main"/>
                  </a:ext>
                </a:extLst>
              </a:blip>
              <a:stretch>
                <a:fillRect/>
              </a:stretch>
            </p:blipFill>
            <p:spPr>
              <a:xfrm>
                <a:off x="18739823" y="10234089"/>
                <a:ext cx="111954" cy="111944"/>
              </a:xfrm>
              <a:prstGeom prst="rect">
                <a:avLst/>
              </a:prstGeom>
            </p:spPr>
          </p:pic>
        </p:grpSp>
      </p:grpSp>
      <p:pic>
        <p:nvPicPr>
          <p:cNvPr id="9" name="Imagen 8">
            <a:extLst>
              <a:ext uri="{FF2B5EF4-FFF2-40B4-BE49-F238E27FC236}">
                <a16:creationId xmlns:a16="http://schemas.microsoft.com/office/drawing/2014/main" id="{9C188DE4-1C8A-750A-9834-317895F22B2F}"/>
              </a:ext>
            </a:extLst>
          </p:cNvPr>
          <p:cNvPicPr>
            <a:picLocks noChangeAspect="1"/>
          </p:cNvPicPr>
          <p:nvPr userDrawn="1"/>
        </p:nvPicPr>
        <p:blipFill>
          <a:blip r:embed="rId5"/>
          <a:stretch>
            <a:fillRect/>
          </a:stretch>
        </p:blipFill>
        <p:spPr>
          <a:xfrm>
            <a:off x="460414" y="1315256"/>
            <a:ext cx="119084" cy="4227489"/>
          </a:xfrm>
          <a:prstGeom prst="rect">
            <a:avLst/>
          </a:prstGeom>
        </p:spPr>
      </p:pic>
    </p:spTree>
    <p:extLst>
      <p:ext uri="{BB962C8B-B14F-4D97-AF65-F5344CB8AC3E}">
        <p14:creationId xmlns:p14="http://schemas.microsoft.com/office/powerpoint/2010/main" val="36528694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NTERIOR 3">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C97BCC7D-6F08-8B7A-0AE6-494B19B085FA}"/>
              </a:ext>
            </a:extLst>
          </p:cNvPr>
          <p:cNvSpPr/>
          <p:nvPr userDrawn="1"/>
        </p:nvSpPr>
        <p:spPr>
          <a:xfrm>
            <a:off x="0" y="0"/>
            <a:ext cx="1155032"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6" name="Rectángulo 5">
            <a:extLst>
              <a:ext uri="{FF2B5EF4-FFF2-40B4-BE49-F238E27FC236}">
                <a16:creationId xmlns:a16="http://schemas.microsoft.com/office/drawing/2014/main" id="{7CFD1A2D-962B-1B2F-8EFE-116133732487}"/>
              </a:ext>
            </a:extLst>
          </p:cNvPr>
          <p:cNvSpPr/>
          <p:nvPr userDrawn="1"/>
        </p:nvSpPr>
        <p:spPr>
          <a:xfrm>
            <a:off x="485631" y="405838"/>
            <a:ext cx="155636" cy="155636"/>
          </a:xfrm>
          <a:prstGeom prst="rect">
            <a:avLst/>
          </a:prstGeom>
          <a:solidFill>
            <a:srgbClr val="4E7C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sz="1351"/>
          </a:p>
        </p:txBody>
      </p:sp>
      <p:sp>
        <p:nvSpPr>
          <p:cNvPr id="7" name="Marcador de texto 26">
            <a:extLst>
              <a:ext uri="{FF2B5EF4-FFF2-40B4-BE49-F238E27FC236}">
                <a16:creationId xmlns:a16="http://schemas.microsoft.com/office/drawing/2014/main" id="{FC12E6C9-B6C7-FBEC-A203-87F5181A3034}"/>
              </a:ext>
            </a:extLst>
          </p:cNvPr>
          <p:cNvSpPr>
            <a:spLocks noGrp="1"/>
          </p:cNvSpPr>
          <p:nvPr>
            <p:ph type="body" sz="quarter" idx="13" hasCustomPrompt="1"/>
          </p:nvPr>
        </p:nvSpPr>
        <p:spPr>
          <a:xfrm>
            <a:off x="6510853" y="405838"/>
            <a:ext cx="4916775" cy="469685"/>
          </a:xfrm>
        </p:spPr>
        <p:txBody>
          <a:bodyPr>
            <a:noAutofit/>
          </a:bodyPr>
          <a:lstStyle>
            <a:lvl1pPr marL="0" indent="0" algn="r">
              <a:buNone/>
              <a:defRPr sz="3200" b="1">
                <a:solidFill>
                  <a:schemeClr val="tx1"/>
                </a:solidFill>
                <a:latin typeface="Arial" panose="020B0604020202020204" pitchFamily="34" charset="0"/>
                <a:cs typeface="Arial" panose="020B0604020202020204" pitchFamily="34" charset="0"/>
              </a:defRPr>
            </a:lvl1pPr>
          </a:lstStyle>
          <a:p>
            <a:r>
              <a:rPr lang="es-ES" dirty="0"/>
              <a:t>MODIFICAR TITULO</a:t>
            </a:r>
            <a:endParaRPr lang="es-CL" dirty="0"/>
          </a:p>
        </p:txBody>
      </p:sp>
      <p:sp>
        <p:nvSpPr>
          <p:cNvPr id="8" name="Marcador de texto 3">
            <a:extLst>
              <a:ext uri="{FF2B5EF4-FFF2-40B4-BE49-F238E27FC236}">
                <a16:creationId xmlns:a16="http://schemas.microsoft.com/office/drawing/2014/main" id="{1CE8A453-8074-39A1-48E5-2C3C6BECABC8}"/>
              </a:ext>
            </a:extLst>
          </p:cNvPr>
          <p:cNvSpPr>
            <a:spLocks noGrp="1"/>
          </p:cNvSpPr>
          <p:nvPr>
            <p:ph type="body" sz="quarter" idx="14" hasCustomPrompt="1"/>
          </p:nvPr>
        </p:nvSpPr>
        <p:spPr>
          <a:xfrm>
            <a:off x="6510853" y="976146"/>
            <a:ext cx="4930746" cy="281800"/>
          </a:xfrm>
        </p:spPr>
        <p:txBody>
          <a:bodyPr>
            <a:normAutofit/>
          </a:bodyPr>
          <a:lstStyle>
            <a:lvl1pPr marL="0" indent="0" algn="r">
              <a:buNone/>
              <a:defRPr sz="1400">
                <a:latin typeface="Arial" panose="020B0604020202020204" pitchFamily="34" charset="0"/>
                <a:cs typeface="Arial" panose="020B0604020202020204" pitchFamily="34" charset="0"/>
              </a:defRPr>
            </a:lvl1pPr>
          </a:lstStyle>
          <a:p>
            <a:r>
              <a:rPr lang="es-ES" dirty="0"/>
              <a:t>Haz clic para modificar o eliminar bajada</a:t>
            </a:r>
          </a:p>
          <a:p>
            <a:endParaRPr lang="es-ES" dirty="0"/>
          </a:p>
        </p:txBody>
      </p:sp>
      <p:sp>
        <p:nvSpPr>
          <p:cNvPr id="17" name="Rectángulo 16">
            <a:extLst>
              <a:ext uri="{FF2B5EF4-FFF2-40B4-BE49-F238E27FC236}">
                <a16:creationId xmlns:a16="http://schemas.microsoft.com/office/drawing/2014/main" id="{C0D8A9F2-7C34-CC0C-4A65-766C6591434E}"/>
              </a:ext>
            </a:extLst>
          </p:cNvPr>
          <p:cNvSpPr/>
          <p:nvPr userDrawn="1"/>
        </p:nvSpPr>
        <p:spPr>
          <a:xfrm>
            <a:off x="11551912" y="483656"/>
            <a:ext cx="271438" cy="271438"/>
          </a:xfrm>
          <a:prstGeom prst="rect">
            <a:avLst/>
          </a:prstGeom>
          <a:solidFill>
            <a:srgbClr val="4E7C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grpSp>
        <p:nvGrpSpPr>
          <p:cNvPr id="3" name="Grupo 2">
            <a:extLst>
              <a:ext uri="{FF2B5EF4-FFF2-40B4-BE49-F238E27FC236}">
                <a16:creationId xmlns:a16="http://schemas.microsoft.com/office/drawing/2014/main" id="{427846E3-6C01-4C3F-2624-7CD8517C9846}"/>
              </a:ext>
            </a:extLst>
          </p:cNvPr>
          <p:cNvGrpSpPr/>
          <p:nvPr userDrawn="1"/>
        </p:nvGrpSpPr>
        <p:grpSpPr>
          <a:xfrm>
            <a:off x="10559057" y="6273209"/>
            <a:ext cx="1405082" cy="320986"/>
            <a:chOff x="8941676" y="5879067"/>
            <a:chExt cx="2618425" cy="598170"/>
          </a:xfrm>
        </p:grpSpPr>
        <p:sp>
          <p:nvSpPr>
            <p:cNvPr id="4" name="object 2">
              <a:extLst>
                <a:ext uri="{FF2B5EF4-FFF2-40B4-BE49-F238E27FC236}">
                  <a16:creationId xmlns:a16="http://schemas.microsoft.com/office/drawing/2014/main" id="{F0FF35D2-A2FC-35AC-0158-8D26446D5854}"/>
                </a:ext>
              </a:extLst>
            </p:cNvPr>
            <p:cNvSpPr/>
            <p:nvPr userDrawn="1"/>
          </p:nvSpPr>
          <p:spPr>
            <a:xfrm>
              <a:off x="8941676" y="5949980"/>
              <a:ext cx="1618615" cy="525145"/>
            </a:xfrm>
            <a:custGeom>
              <a:avLst/>
              <a:gdLst/>
              <a:ahLst/>
              <a:cxnLst/>
              <a:rect l="l" t="t" r="r" b="b"/>
              <a:pathLst>
                <a:path w="1618615" h="525145">
                  <a:moveTo>
                    <a:pt x="453097" y="247865"/>
                  </a:moveTo>
                  <a:lnTo>
                    <a:pt x="449186" y="196367"/>
                  </a:lnTo>
                  <a:lnTo>
                    <a:pt x="437921" y="151307"/>
                  </a:lnTo>
                  <a:lnTo>
                    <a:pt x="419925" y="112522"/>
                  </a:lnTo>
                  <a:lnTo>
                    <a:pt x="395884" y="79870"/>
                  </a:lnTo>
                  <a:lnTo>
                    <a:pt x="366445" y="53213"/>
                  </a:lnTo>
                  <a:lnTo>
                    <a:pt x="330708" y="31546"/>
                  </a:lnTo>
                  <a:lnTo>
                    <a:pt x="330708" y="251650"/>
                  </a:lnTo>
                  <a:lnTo>
                    <a:pt x="325094" y="307492"/>
                  </a:lnTo>
                  <a:lnTo>
                    <a:pt x="308851" y="352729"/>
                  </a:lnTo>
                  <a:lnTo>
                    <a:pt x="282892" y="387540"/>
                  </a:lnTo>
                  <a:lnTo>
                    <a:pt x="248132" y="412089"/>
                  </a:lnTo>
                  <a:lnTo>
                    <a:pt x="205486" y="426542"/>
                  </a:lnTo>
                  <a:lnTo>
                    <a:pt x="155841" y="431076"/>
                  </a:lnTo>
                  <a:lnTo>
                    <a:pt x="145161" y="431038"/>
                  </a:lnTo>
                  <a:lnTo>
                    <a:pt x="134264" y="430784"/>
                  </a:lnTo>
                  <a:lnTo>
                    <a:pt x="124079" y="430098"/>
                  </a:lnTo>
                  <a:lnTo>
                    <a:pt x="115519" y="428764"/>
                  </a:lnTo>
                  <a:lnTo>
                    <a:pt x="115519" y="93497"/>
                  </a:lnTo>
                  <a:lnTo>
                    <a:pt x="124383" y="91821"/>
                  </a:lnTo>
                  <a:lnTo>
                    <a:pt x="136080" y="90347"/>
                  </a:lnTo>
                  <a:lnTo>
                    <a:pt x="150622" y="89319"/>
                  </a:lnTo>
                  <a:lnTo>
                    <a:pt x="168008" y="88925"/>
                  </a:lnTo>
                  <a:lnTo>
                    <a:pt x="214909" y="93319"/>
                  </a:lnTo>
                  <a:lnTo>
                    <a:pt x="254800" y="106616"/>
                  </a:lnTo>
                  <a:lnTo>
                    <a:pt x="286994" y="128943"/>
                  </a:lnTo>
                  <a:lnTo>
                    <a:pt x="310832" y="160464"/>
                  </a:lnTo>
                  <a:lnTo>
                    <a:pt x="325628" y="201320"/>
                  </a:lnTo>
                  <a:lnTo>
                    <a:pt x="330708" y="251650"/>
                  </a:lnTo>
                  <a:lnTo>
                    <a:pt x="330708" y="31546"/>
                  </a:lnTo>
                  <a:lnTo>
                    <a:pt x="326796" y="29171"/>
                  </a:lnTo>
                  <a:lnTo>
                    <a:pt x="279666" y="12636"/>
                  </a:lnTo>
                  <a:lnTo>
                    <a:pt x="223278" y="3073"/>
                  </a:lnTo>
                  <a:lnTo>
                    <a:pt x="155841" y="0"/>
                  </a:lnTo>
                  <a:lnTo>
                    <a:pt x="113093" y="711"/>
                  </a:lnTo>
                  <a:lnTo>
                    <a:pt x="72212" y="2857"/>
                  </a:lnTo>
                  <a:lnTo>
                    <a:pt x="34175" y="6413"/>
                  </a:lnTo>
                  <a:lnTo>
                    <a:pt x="0" y="11417"/>
                  </a:lnTo>
                  <a:lnTo>
                    <a:pt x="0" y="513930"/>
                  </a:lnTo>
                  <a:lnTo>
                    <a:pt x="23964" y="516724"/>
                  </a:lnTo>
                  <a:lnTo>
                    <a:pt x="53784" y="519150"/>
                  </a:lnTo>
                  <a:lnTo>
                    <a:pt x="89585" y="520877"/>
                  </a:lnTo>
                  <a:lnTo>
                    <a:pt x="131495" y="521525"/>
                  </a:lnTo>
                  <a:lnTo>
                    <a:pt x="189534" y="518960"/>
                  </a:lnTo>
                  <a:lnTo>
                    <a:pt x="242811" y="511162"/>
                  </a:lnTo>
                  <a:lnTo>
                    <a:pt x="290804" y="498043"/>
                  </a:lnTo>
                  <a:lnTo>
                    <a:pt x="332955" y="479501"/>
                  </a:lnTo>
                  <a:lnTo>
                    <a:pt x="368719" y="455409"/>
                  </a:lnTo>
                  <a:lnTo>
                    <a:pt x="396163" y="427177"/>
                  </a:lnTo>
                  <a:lnTo>
                    <a:pt x="419430" y="392518"/>
                  </a:lnTo>
                  <a:lnTo>
                    <a:pt x="437400" y="351231"/>
                  </a:lnTo>
                  <a:lnTo>
                    <a:pt x="448983" y="303085"/>
                  </a:lnTo>
                  <a:lnTo>
                    <a:pt x="453097" y="247865"/>
                  </a:lnTo>
                  <a:close/>
                </a:path>
                <a:path w="1618615" h="525145">
                  <a:moveTo>
                    <a:pt x="849947" y="516191"/>
                  </a:moveTo>
                  <a:lnTo>
                    <a:pt x="848817" y="491236"/>
                  </a:lnTo>
                  <a:lnTo>
                    <a:pt x="847839" y="463080"/>
                  </a:lnTo>
                  <a:lnTo>
                    <a:pt x="847140" y="431634"/>
                  </a:lnTo>
                  <a:lnTo>
                    <a:pt x="846874" y="396836"/>
                  </a:lnTo>
                  <a:lnTo>
                    <a:pt x="846874" y="144449"/>
                  </a:lnTo>
                  <a:lnTo>
                    <a:pt x="731316" y="144449"/>
                  </a:lnTo>
                  <a:lnTo>
                    <a:pt x="731316" y="365671"/>
                  </a:lnTo>
                  <a:lnTo>
                    <a:pt x="731037" y="372808"/>
                  </a:lnTo>
                  <a:lnTo>
                    <a:pt x="707301" y="417766"/>
                  </a:lnTo>
                  <a:lnTo>
                    <a:pt x="668985" y="431076"/>
                  </a:lnTo>
                  <a:lnTo>
                    <a:pt x="642531" y="425119"/>
                  </a:lnTo>
                  <a:lnTo>
                    <a:pt x="624332" y="407974"/>
                  </a:lnTo>
                  <a:lnTo>
                    <a:pt x="613841" y="380707"/>
                  </a:lnTo>
                  <a:lnTo>
                    <a:pt x="610463" y="344398"/>
                  </a:lnTo>
                  <a:lnTo>
                    <a:pt x="610463" y="144449"/>
                  </a:lnTo>
                  <a:lnTo>
                    <a:pt x="494906" y="144449"/>
                  </a:lnTo>
                  <a:lnTo>
                    <a:pt x="494906" y="362623"/>
                  </a:lnTo>
                  <a:lnTo>
                    <a:pt x="501205" y="423557"/>
                  </a:lnTo>
                  <a:lnTo>
                    <a:pt x="519036" y="469226"/>
                  </a:lnTo>
                  <a:lnTo>
                    <a:pt x="546785" y="500634"/>
                  </a:lnTo>
                  <a:lnTo>
                    <a:pt x="582866" y="518756"/>
                  </a:lnTo>
                  <a:lnTo>
                    <a:pt x="625652" y="524573"/>
                  </a:lnTo>
                  <a:lnTo>
                    <a:pt x="670026" y="518274"/>
                  </a:lnTo>
                  <a:lnTo>
                    <a:pt x="703491" y="502716"/>
                  </a:lnTo>
                  <a:lnTo>
                    <a:pt x="727113" y="482879"/>
                  </a:lnTo>
                  <a:lnTo>
                    <a:pt x="741972" y="463753"/>
                  </a:lnTo>
                  <a:lnTo>
                    <a:pt x="744245" y="463753"/>
                  </a:lnTo>
                  <a:lnTo>
                    <a:pt x="749592" y="516191"/>
                  </a:lnTo>
                  <a:lnTo>
                    <a:pt x="849947" y="516191"/>
                  </a:lnTo>
                  <a:close/>
                </a:path>
                <a:path w="1618615" h="525145">
                  <a:moveTo>
                    <a:pt x="1277759" y="326885"/>
                  </a:moveTo>
                  <a:lnTo>
                    <a:pt x="1273225" y="280898"/>
                  </a:lnTo>
                  <a:lnTo>
                    <a:pt x="1260055" y="239864"/>
                  </a:lnTo>
                  <a:lnTo>
                    <a:pt x="1247533" y="218948"/>
                  </a:lnTo>
                  <a:lnTo>
                    <a:pt x="1238923" y="204558"/>
                  </a:lnTo>
                  <a:lnTo>
                    <a:pt x="1210513" y="175742"/>
                  </a:lnTo>
                  <a:lnTo>
                    <a:pt x="1175537" y="154216"/>
                  </a:lnTo>
                  <a:lnTo>
                    <a:pt x="1157643" y="148323"/>
                  </a:lnTo>
                  <a:lnTo>
                    <a:pt x="1157643" y="329958"/>
                  </a:lnTo>
                  <a:lnTo>
                    <a:pt x="1152537" y="375627"/>
                  </a:lnTo>
                  <a:lnTo>
                    <a:pt x="1137881" y="410908"/>
                  </a:lnTo>
                  <a:lnTo>
                    <a:pt x="1114679" y="433641"/>
                  </a:lnTo>
                  <a:lnTo>
                    <a:pt x="1083906" y="441693"/>
                  </a:lnTo>
                  <a:lnTo>
                    <a:pt x="1083157" y="441693"/>
                  </a:lnTo>
                  <a:lnTo>
                    <a:pt x="1050861" y="433222"/>
                  </a:lnTo>
                  <a:lnTo>
                    <a:pt x="1027264" y="409867"/>
                  </a:lnTo>
                  <a:lnTo>
                    <a:pt x="1012799" y="374675"/>
                  </a:lnTo>
                  <a:lnTo>
                    <a:pt x="1007884" y="330708"/>
                  </a:lnTo>
                  <a:lnTo>
                    <a:pt x="1012063" y="289839"/>
                  </a:lnTo>
                  <a:lnTo>
                    <a:pt x="1025372" y="254025"/>
                  </a:lnTo>
                  <a:lnTo>
                    <a:pt x="1048931" y="228612"/>
                  </a:lnTo>
                  <a:lnTo>
                    <a:pt x="1083906" y="218948"/>
                  </a:lnTo>
                  <a:lnTo>
                    <a:pt x="1117574" y="228612"/>
                  </a:lnTo>
                  <a:lnTo>
                    <a:pt x="1140447" y="253936"/>
                  </a:lnTo>
                  <a:lnTo>
                    <a:pt x="1153502" y="289521"/>
                  </a:lnTo>
                  <a:lnTo>
                    <a:pt x="1157643" y="329958"/>
                  </a:lnTo>
                  <a:lnTo>
                    <a:pt x="1157643" y="148323"/>
                  </a:lnTo>
                  <a:lnTo>
                    <a:pt x="1134618" y="140728"/>
                  </a:lnTo>
                  <a:lnTo>
                    <a:pt x="1088466" y="136067"/>
                  </a:lnTo>
                  <a:lnTo>
                    <a:pt x="1039609" y="140665"/>
                  </a:lnTo>
                  <a:lnTo>
                    <a:pt x="996442" y="154089"/>
                  </a:lnTo>
                  <a:lnTo>
                    <a:pt x="959637" y="175755"/>
                  </a:lnTo>
                  <a:lnTo>
                    <a:pt x="929855" y="205041"/>
                  </a:lnTo>
                  <a:lnTo>
                    <a:pt x="907770" y="241401"/>
                  </a:lnTo>
                  <a:lnTo>
                    <a:pt x="894016" y="284226"/>
                  </a:lnTo>
                  <a:lnTo>
                    <a:pt x="889292" y="332955"/>
                  </a:lnTo>
                  <a:lnTo>
                    <a:pt x="894245" y="381393"/>
                  </a:lnTo>
                  <a:lnTo>
                    <a:pt x="908405" y="423481"/>
                  </a:lnTo>
                  <a:lnTo>
                    <a:pt x="930757" y="458812"/>
                  </a:lnTo>
                  <a:lnTo>
                    <a:pt x="960272" y="486994"/>
                  </a:lnTo>
                  <a:lnTo>
                    <a:pt x="995946" y="507606"/>
                  </a:lnTo>
                  <a:lnTo>
                    <a:pt x="1036726" y="520268"/>
                  </a:lnTo>
                  <a:lnTo>
                    <a:pt x="1081608" y="524573"/>
                  </a:lnTo>
                  <a:lnTo>
                    <a:pt x="1082382" y="524573"/>
                  </a:lnTo>
                  <a:lnTo>
                    <a:pt x="1124318" y="520725"/>
                  </a:lnTo>
                  <a:lnTo>
                    <a:pt x="1164336" y="509054"/>
                  </a:lnTo>
                  <a:lnTo>
                    <a:pt x="1200772" y="489381"/>
                  </a:lnTo>
                  <a:lnTo>
                    <a:pt x="1231976" y="461518"/>
                  </a:lnTo>
                  <a:lnTo>
                    <a:pt x="1245285" y="441693"/>
                  </a:lnTo>
                  <a:lnTo>
                    <a:pt x="1256322" y="425259"/>
                  </a:lnTo>
                  <a:lnTo>
                    <a:pt x="1272120" y="380453"/>
                  </a:lnTo>
                  <a:lnTo>
                    <a:pt x="1277759" y="326885"/>
                  </a:lnTo>
                  <a:close/>
                </a:path>
                <a:path w="1618615" h="525145">
                  <a:moveTo>
                    <a:pt x="1618411" y="150533"/>
                  </a:moveTo>
                  <a:lnTo>
                    <a:pt x="1598650" y="144424"/>
                  </a:lnTo>
                  <a:lnTo>
                    <a:pt x="1576603" y="139865"/>
                  </a:lnTo>
                  <a:lnTo>
                    <a:pt x="1553413" y="137033"/>
                  </a:lnTo>
                  <a:lnTo>
                    <a:pt x="1530223" y="136055"/>
                  </a:lnTo>
                  <a:lnTo>
                    <a:pt x="1474876" y="141300"/>
                  </a:lnTo>
                  <a:lnTo>
                    <a:pt x="1427530" y="156235"/>
                  </a:lnTo>
                  <a:lnTo>
                    <a:pt x="1388376" y="179628"/>
                  </a:lnTo>
                  <a:lnTo>
                    <a:pt x="1357591" y="210299"/>
                  </a:lnTo>
                  <a:lnTo>
                    <a:pt x="1335366" y="247015"/>
                  </a:lnTo>
                  <a:lnTo>
                    <a:pt x="1321904" y="288569"/>
                  </a:lnTo>
                  <a:lnTo>
                    <a:pt x="1317371" y="333743"/>
                  </a:lnTo>
                  <a:lnTo>
                    <a:pt x="1321968" y="381190"/>
                  </a:lnTo>
                  <a:lnTo>
                    <a:pt x="1335392" y="422783"/>
                  </a:lnTo>
                  <a:lnTo>
                    <a:pt x="1357045" y="458012"/>
                  </a:lnTo>
                  <a:lnTo>
                    <a:pt x="1386344" y="486346"/>
                  </a:lnTo>
                  <a:lnTo>
                    <a:pt x="1422704" y="507225"/>
                  </a:lnTo>
                  <a:lnTo>
                    <a:pt x="1465541" y="520153"/>
                  </a:lnTo>
                  <a:lnTo>
                    <a:pt x="1514259" y="524573"/>
                  </a:lnTo>
                  <a:lnTo>
                    <a:pt x="1546148" y="523240"/>
                  </a:lnTo>
                  <a:lnTo>
                    <a:pt x="1599057" y="514007"/>
                  </a:lnTo>
                  <a:lnTo>
                    <a:pt x="1603971" y="421932"/>
                  </a:lnTo>
                  <a:lnTo>
                    <a:pt x="1590116" y="427050"/>
                  </a:lnTo>
                  <a:lnTo>
                    <a:pt x="1574609" y="430872"/>
                  </a:lnTo>
                  <a:lnTo>
                    <a:pt x="1557248" y="433273"/>
                  </a:lnTo>
                  <a:lnTo>
                    <a:pt x="1537817" y="434098"/>
                  </a:lnTo>
                  <a:lnTo>
                    <a:pt x="1498168" y="427329"/>
                  </a:lnTo>
                  <a:lnTo>
                    <a:pt x="1465795" y="407301"/>
                  </a:lnTo>
                  <a:lnTo>
                    <a:pt x="1443951" y="374446"/>
                  </a:lnTo>
                  <a:lnTo>
                    <a:pt x="1435938" y="329196"/>
                  </a:lnTo>
                  <a:lnTo>
                    <a:pt x="1442631" y="287261"/>
                  </a:lnTo>
                  <a:lnTo>
                    <a:pt x="1462659" y="254304"/>
                  </a:lnTo>
                  <a:lnTo>
                    <a:pt x="1494218" y="232752"/>
                  </a:lnTo>
                  <a:lnTo>
                    <a:pt x="1535557" y="225031"/>
                  </a:lnTo>
                  <a:lnTo>
                    <a:pt x="1556562" y="225958"/>
                  </a:lnTo>
                  <a:lnTo>
                    <a:pt x="1574152" y="228447"/>
                  </a:lnTo>
                  <a:lnTo>
                    <a:pt x="1588592" y="232092"/>
                  </a:lnTo>
                  <a:lnTo>
                    <a:pt x="1600174" y="236435"/>
                  </a:lnTo>
                  <a:lnTo>
                    <a:pt x="1618411" y="150533"/>
                  </a:lnTo>
                  <a:close/>
                </a:path>
              </a:pathLst>
            </a:custGeom>
            <a:solidFill>
              <a:schemeClr val="tx1"/>
            </a:solidFill>
          </p:spPr>
          <p:txBody>
            <a:bodyPr wrap="square" lIns="0" tIns="0" rIns="0" bIns="0" rtlCol="0"/>
            <a:lstStyle/>
            <a:p>
              <a:endParaRPr dirty="0"/>
            </a:p>
          </p:txBody>
        </p:sp>
        <p:sp>
          <p:nvSpPr>
            <p:cNvPr id="15" name="object 3">
              <a:extLst>
                <a:ext uri="{FF2B5EF4-FFF2-40B4-BE49-F238E27FC236}">
                  <a16:creationId xmlns:a16="http://schemas.microsoft.com/office/drawing/2014/main" id="{D52EE463-507D-0E89-A698-37B26D93221E}"/>
                </a:ext>
              </a:extLst>
            </p:cNvPr>
            <p:cNvSpPr/>
            <p:nvPr userDrawn="1"/>
          </p:nvSpPr>
          <p:spPr>
            <a:xfrm>
              <a:off x="10672317" y="5994129"/>
              <a:ext cx="388620" cy="482600"/>
            </a:xfrm>
            <a:custGeom>
              <a:avLst/>
              <a:gdLst/>
              <a:ahLst/>
              <a:cxnLst/>
              <a:rect l="l" t="t" r="r" b="b"/>
              <a:pathLst>
                <a:path w="388619" h="482600">
                  <a:moveTo>
                    <a:pt x="388176" y="0"/>
                  </a:moveTo>
                  <a:lnTo>
                    <a:pt x="281090" y="0"/>
                  </a:lnTo>
                  <a:lnTo>
                    <a:pt x="281090" y="273331"/>
                  </a:lnTo>
                  <a:lnTo>
                    <a:pt x="275370" y="327965"/>
                  </a:lnTo>
                  <a:lnTo>
                    <a:pt x="258558" y="366414"/>
                  </a:lnTo>
                  <a:lnTo>
                    <a:pt x="231178" y="389143"/>
                  </a:lnTo>
                  <a:lnTo>
                    <a:pt x="193753" y="396616"/>
                  </a:lnTo>
                  <a:lnTo>
                    <a:pt x="157139" y="388845"/>
                  </a:lnTo>
                  <a:lnTo>
                    <a:pt x="130175" y="365621"/>
                  </a:lnTo>
                  <a:lnTo>
                    <a:pt x="113516" y="327072"/>
                  </a:lnTo>
                  <a:lnTo>
                    <a:pt x="107818" y="273331"/>
                  </a:lnTo>
                  <a:lnTo>
                    <a:pt x="107818" y="0"/>
                  </a:lnTo>
                  <a:lnTo>
                    <a:pt x="0" y="0"/>
                  </a:lnTo>
                  <a:lnTo>
                    <a:pt x="0" y="264892"/>
                  </a:lnTo>
                  <a:lnTo>
                    <a:pt x="4253" y="324651"/>
                  </a:lnTo>
                  <a:lnTo>
                    <a:pt x="16765" y="374300"/>
                  </a:lnTo>
                  <a:lnTo>
                    <a:pt x="37165" y="414172"/>
                  </a:lnTo>
                  <a:lnTo>
                    <a:pt x="65082" y="444602"/>
                  </a:lnTo>
                  <a:lnTo>
                    <a:pt x="100145" y="465925"/>
                  </a:lnTo>
                  <a:lnTo>
                    <a:pt x="141983" y="478473"/>
                  </a:lnTo>
                  <a:lnTo>
                    <a:pt x="190224" y="482582"/>
                  </a:lnTo>
                  <a:lnTo>
                    <a:pt x="240229" y="478290"/>
                  </a:lnTo>
                  <a:lnTo>
                    <a:pt x="283689" y="465335"/>
                  </a:lnTo>
                  <a:lnTo>
                    <a:pt x="320188" y="443592"/>
                  </a:lnTo>
                  <a:lnTo>
                    <a:pt x="349304" y="412939"/>
                  </a:lnTo>
                  <a:lnTo>
                    <a:pt x="370620" y="373254"/>
                  </a:lnTo>
                  <a:lnTo>
                    <a:pt x="383717" y="324414"/>
                  </a:lnTo>
                  <a:lnTo>
                    <a:pt x="388176" y="266295"/>
                  </a:lnTo>
                  <a:lnTo>
                    <a:pt x="388176" y="0"/>
                  </a:lnTo>
                  <a:close/>
                </a:path>
              </a:pathLst>
            </a:custGeom>
            <a:solidFill>
              <a:srgbClr val="000000"/>
            </a:solidFill>
          </p:spPr>
          <p:txBody>
            <a:bodyPr wrap="square" lIns="0" tIns="0" rIns="0" bIns="0" rtlCol="0"/>
            <a:lstStyle/>
            <a:p>
              <a:endParaRPr/>
            </a:p>
          </p:txBody>
        </p:sp>
        <p:grpSp>
          <p:nvGrpSpPr>
            <p:cNvPr id="16" name="object 4">
              <a:extLst>
                <a:ext uri="{FF2B5EF4-FFF2-40B4-BE49-F238E27FC236}">
                  <a16:creationId xmlns:a16="http://schemas.microsoft.com/office/drawing/2014/main" id="{6C83F359-2517-926A-B7D0-D64B0F83FC19}"/>
                </a:ext>
              </a:extLst>
            </p:cNvPr>
            <p:cNvGrpSpPr/>
            <p:nvPr userDrawn="1"/>
          </p:nvGrpSpPr>
          <p:grpSpPr>
            <a:xfrm>
              <a:off x="11114331" y="5879067"/>
              <a:ext cx="445770" cy="598170"/>
              <a:chOff x="18406074" y="10234089"/>
              <a:chExt cx="445770" cy="598170"/>
            </a:xfrm>
          </p:grpSpPr>
          <p:sp>
            <p:nvSpPr>
              <p:cNvPr id="18" name="object 5">
                <a:extLst>
                  <a:ext uri="{FF2B5EF4-FFF2-40B4-BE49-F238E27FC236}">
                    <a16:creationId xmlns:a16="http://schemas.microsoft.com/office/drawing/2014/main" id="{21FEE031-C875-38D1-5382-9E6E11778AA5}"/>
                  </a:ext>
                </a:extLst>
              </p:cNvPr>
              <p:cNvSpPr/>
              <p:nvPr/>
            </p:nvSpPr>
            <p:spPr>
              <a:xfrm>
                <a:off x="18406074" y="10341395"/>
                <a:ext cx="376555" cy="490855"/>
              </a:xfrm>
              <a:custGeom>
                <a:avLst/>
                <a:gdLst/>
                <a:ahLst/>
                <a:cxnLst/>
                <a:rect l="l" t="t" r="r" b="b"/>
                <a:pathLst>
                  <a:path w="376555" h="490854">
                    <a:moveTo>
                      <a:pt x="259248" y="0"/>
                    </a:moveTo>
                    <a:lnTo>
                      <a:pt x="212510" y="3315"/>
                    </a:lnTo>
                    <a:lnTo>
                      <a:pt x="168577" y="13160"/>
                    </a:lnTo>
                    <a:lnTo>
                      <a:pt x="128168" y="29385"/>
                    </a:lnTo>
                    <a:lnTo>
                      <a:pt x="92002" y="51838"/>
                    </a:lnTo>
                    <a:lnTo>
                      <a:pt x="60799" y="80367"/>
                    </a:lnTo>
                    <a:lnTo>
                      <a:pt x="35278" y="114822"/>
                    </a:lnTo>
                    <a:lnTo>
                      <a:pt x="16158" y="155053"/>
                    </a:lnTo>
                    <a:lnTo>
                      <a:pt x="4159" y="200906"/>
                    </a:lnTo>
                    <a:lnTo>
                      <a:pt x="0" y="252233"/>
                    </a:lnTo>
                    <a:lnTo>
                      <a:pt x="3124" y="296015"/>
                    </a:lnTo>
                    <a:lnTo>
                      <a:pt x="12470" y="336820"/>
                    </a:lnTo>
                    <a:lnTo>
                      <a:pt x="27997" y="374067"/>
                    </a:lnTo>
                    <a:lnTo>
                      <a:pt x="49665" y="407177"/>
                    </a:lnTo>
                    <a:lnTo>
                      <a:pt x="77432" y="435568"/>
                    </a:lnTo>
                    <a:lnTo>
                      <a:pt x="111258" y="458660"/>
                    </a:lnTo>
                    <a:lnTo>
                      <a:pt x="151102" y="475874"/>
                    </a:lnTo>
                    <a:lnTo>
                      <a:pt x="196924" y="486627"/>
                    </a:lnTo>
                    <a:lnTo>
                      <a:pt x="248683" y="490341"/>
                    </a:lnTo>
                    <a:lnTo>
                      <a:pt x="289323" y="488424"/>
                    </a:lnTo>
                    <a:lnTo>
                      <a:pt x="323888" y="483469"/>
                    </a:lnTo>
                    <a:lnTo>
                      <a:pt x="351317" y="476664"/>
                    </a:lnTo>
                    <a:lnTo>
                      <a:pt x="370554" y="469200"/>
                    </a:lnTo>
                    <a:lnTo>
                      <a:pt x="354355" y="385380"/>
                    </a:lnTo>
                    <a:lnTo>
                      <a:pt x="336022" y="391357"/>
                    </a:lnTo>
                    <a:lnTo>
                      <a:pt x="313851" y="396278"/>
                    </a:lnTo>
                    <a:lnTo>
                      <a:pt x="289564" y="399616"/>
                    </a:lnTo>
                    <a:lnTo>
                      <a:pt x="264881" y="400846"/>
                    </a:lnTo>
                    <a:lnTo>
                      <a:pt x="212272" y="393858"/>
                    </a:lnTo>
                    <a:lnTo>
                      <a:pt x="169943" y="373685"/>
                    </a:lnTo>
                    <a:lnTo>
                      <a:pt x="138704" y="341508"/>
                    </a:lnTo>
                    <a:lnTo>
                      <a:pt x="119366" y="298511"/>
                    </a:lnTo>
                    <a:lnTo>
                      <a:pt x="112740" y="245877"/>
                    </a:lnTo>
                    <a:lnTo>
                      <a:pt x="120306" y="188964"/>
                    </a:lnTo>
                    <a:lnTo>
                      <a:pt x="141498" y="144930"/>
                    </a:lnTo>
                    <a:lnTo>
                      <a:pt x="174052" y="113642"/>
                    </a:lnTo>
                    <a:lnTo>
                      <a:pt x="215707" y="94967"/>
                    </a:lnTo>
                    <a:lnTo>
                      <a:pt x="264201" y="88772"/>
                    </a:lnTo>
                    <a:lnTo>
                      <a:pt x="291260" y="90238"/>
                    </a:lnTo>
                    <a:lnTo>
                      <a:pt x="315349" y="94150"/>
                    </a:lnTo>
                    <a:lnTo>
                      <a:pt x="336402" y="99775"/>
                    </a:lnTo>
                    <a:lnTo>
                      <a:pt x="354355" y="106384"/>
                    </a:lnTo>
                    <a:lnTo>
                      <a:pt x="376208" y="21161"/>
                    </a:lnTo>
                    <a:lnTo>
                      <a:pt x="357739" y="13689"/>
                    </a:lnTo>
                    <a:lnTo>
                      <a:pt x="331471" y="6878"/>
                    </a:lnTo>
                    <a:lnTo>
                      <a:pt x="298332" y="1917"/>
                    </a:lnTo>
                    <a:lnTo>
                      <a:pt x="259248" y="0"/>
                    </a:lnTo>
                    <a:close/>
                  </a:path>
                </a:pathLst>
              </a:custGeom>
              <a:solidFill>
                <a:srgbClr val="000000"/>
              </a:solidFill>
            </p:spPr>
            <p:txBody>
              <a:bodyPr wrap="square" lIns="0" tIns="0" rIns="0" bIns="0" rtlCol="0"/>
              <a:lstStyle/>
              <a:p>
                <a:endParaRPr/>
              </a:p>
            </p:txBody>
          </p:sp>
          <p:pic>
            <p:nvPicPr>
              <p:cNvPr id="19" name="object 6">
                <a:extLst>
                  <a:ext uri="{FF2B5EF4-FFF2-40B4-BE49-F238E27FC236}">
                    <a16:creationId xmlns:a16="http://schemas.microsoft.com/office/drawing/2014/main" id="{08F0296E-9087-FDE0-9CBF-6E89FE8D4121}"/>
                  </a:ext>
                </a:extLst>
              </p:cNvPr>
              <p:cNvPicPr/>
              <p:nvPr/>
            </p:nvPicPr>
            <p:blipFill>
              <a:blip r:embed="rId2" cstate="email">
                <a:extLst>
                  <a:ext uri="{28A0092B-C50C-407E-A947-70E740481C1C}">
                    <a14:useLocalDpi xmlns:a14="http://schemas.microsoft.com/office/drawing/2010/main"/>
                  </a:ext>
                </a:extLst>
              </a:blip>
              <a:stretch>
                <a:fillRect/>
              </a:stretch>
            </p:blipFill>
            <p:spPr>
              <a:xfrm>
                <a:off x="18739823" y="10234089"/>
                <a:ext cx="111954" cy="111944"/>
              </a:xfrm>
              <a:prstGeom prst="rect">
                <a:avLst/>
              </a:prstGeom>
            </p:spPr>
          </p:pic>
        </p:grpSp>
      </p:grpSp>
      <p:pic>
        <p:nvPicPr>
          <p:cNvPr id="9" name="Imagen 8">
            <a:extLst>
              <a:ext uri="{FF2B5EF4-FFF2-40B4-BE49-F238E27FC236}">
                <a16:creationId xmlns:a16="http://schemas.microsoft.com/office/drawing/2014/main" id="{533ECC16-DB92-D7AB-25D1-63F1F6931CD4}"/>
              </a:ext>
            </a:extLst>
          </p:cNvPr>
          <p:cNvPicPr>
            <a:picLocks noChangeAspect="1"/>
          </p:cNvPicPr>
          <p:nvPr userDrawn="1"/>
        </p:nvPicPr>
        <p:blipFill>
          <a:blip r:embed="rId3"/>
          <a:stretch>
            <a:fillRect/>
          </a:stretch>
        </p:blipFill>
        <p:spPr>
          <a:xfrm>
            <a:off x="517592" y="2244940"/>
            <a:ext cx="119084" cy="4227489"/>
          </a:xfrm>
          <a:prstGeom prst="rect">
            <a:avLst/>
          </a:prstGeom>
        </p:spPr>
      </p:pic>
    </p:spTree>
    <p:extLst>
      <p:ext uri="{BB962C8B-B14F-4D97-AF65-F5344CB8AC3E}">
        <p14:creationId xmlns:p14="http://schemas.microsoft.com/office/powerpoint/2010/main" val="12326037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APA FINAL">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95D537A3-771A-B373-471B-2113C671CFBB}"/>
              </a:ext>
            </a:extLst>
          </p:cNvPr>
          <p:cNvSpPr/>
          <p:nvPr userDrawn="1"/>
        </p:nvSpPr>
        <p:spPr>
          <a:xfrm>
            <a:off x="0" y="1"/>
            <a:ext cx="12192000"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grpSp>
        <p:nvGrpSpPr>
          <p:cNvPr id="2" name="Grupo 1">
            <a:extLst>
              <a:ext uri="{FF2B5EF4-FFF2-40B4-BE49-F238E27FC236}">
                <a16:creationId xmlns:a16="http://schemas.microsoft.com/office/drawing/2014/main" id="{9F91E6D1-21AD-8149-634F-39874CDDB05F}"/>
              </a:ext>
            </a:extLst>
          </p:cNvPr>
          <p:cNvGrpSpPr/>
          <p:nvPr userDrawn="1"/>
        </p:nvGrpSpPr>
        <p:grpSpPr>
          <a:xfrm>
            <a:off x="2569595" y="5445627"/>
            <a:ext cx="7052811" cy="563479"/>
            <a:chOff x="1569453" y="5445627"/>
            <a:chExt cx="7052811" cy="563479"/>
          </a:xfrm>
        </p:grpSpPr>
        <p:pic>
          <p:nvPicPr>
            <p:cNvPr id="3" name="Imagen 2">
              <a:extLst>
                <a:ext uri="{FF2B5EF4-FFF2-40B4-BE49-F238E27FC236}">
                  <a16:creationId xmlns:a16="http://schemas.microsoft.com/office/drawing/2014/main" id="{5C7F6159-27FC-D37D-6948-67F8EE366ACB}"/>
                </a:ext>
              </a:extLst>
            </p:cNvPr>
            <p:cNvPicPr>
              <a:picLocks noChangeAspect="1"/>
            </p:cNvPicPr>
            <p:nvPr userDrawn="1"/>
          </p:nvPicPr>
          <p:blipFill>
            <a:blip r:embed="rId2"/>
            <a:stretch>
              <a:fillRect/>
            </a:stretch>
          </p:blipFill>
          <p:spPr>
            <a:xfrm>
              <a:off x="3569736" y="5445627"/>
              <a:ext cx="5052528" cy="563479"/>
            </a:xfrm>
            <a:prstGeom prst="rect">
              <a:avLst/>
            </a:prstGeom>
          </p:spPr>
        </p:pic>
        <p:pic>
          <p:nvPicPr>
            <p:cNvPr id="4" name="Imagen 3">
              <a:extLst>
                <a:ext uri="{FF2B5EF4-FFF2-40B4-BE49-F238E27FC236}">
                  <a16:creationId xmlns:a16="http://schemas.microsoft.com/office/drawing/2014/main" id="{3051E8F7-021B-497B-A676-8142240D8E84}"/>
                </a:ext>
              </a:extLst>
            </p:cNvPr>
            <p:cNvPicPr>
              <a:picLocks noChangeAspect="1"/>
            </p:cNvPicPr>
            <p:nvPr userDrawn="1"/>
          </p:nvPicPr>
          <p:blipFill>
            <a:blip r:embed="rId3"/>
            <a:stretch>
              <a:fillRect/>
            </a:stretch>
          </p:blipFill>
          <p:spPr>
            <a:xfrm>
              <a:off x="1569453" y="5505450"/>
              <a:ext cx="1331493" cy="443831"/>
            </a:xfrm>
            <a:prstGeom prst="rect">
              <a:avLst/>
            </a:prstGeom>
          </p:spPr>
        </p:pic>
      </p:grpSp>
      <p:pic>
        <p:nvPicPr>
          <p:cNvPr id="5" name="Imagen 4">
            <a:extLst>
              <a:ext uri="{FF2B5EF4-FFF2-40B4-BE49-F238E27FC236}">
                <a16:creationId xmlns:a16="http://schemas.microsoft.com/office/drawing/2014/main" id="{BA44E097-D359-D78B-4054-E34A9D1A9706}"/>
              </a:ext>
            </a:extLst>
          </p:cNvPr>
          <p:cNvPicPr>
            <a:picLocks noChangeAspect="1"/>
          </p:cNvPicPr>
          <p:nvPr userDrawn="1"/>
        </p:nvPicPr>
        <p:blipFill>
          <a:blip r:embed="rId4"/>
          <a:stretch>
            <a:fillRect/>
          </a:stretch>
        </p:blipFill>
        <p:spPr>
          <a:xfrm>
            <a:off x="4097179" y="2291644"/>
            <a:ext cx="3997641" cy="1296903"/>
          </a:xfrm>
          <a:prstGeom prst="rect">
            <a:avLst/>
          </a:prstGeom>
        </p:spPr>
      </p:pic>
    </p:spTree>
    <p:extLst>
      <p:ext uri="{BB962C8B-B14F-4D97-AF65-F5344CB8AC3E}">
        <p14:creationId xmlns:p14="http://schemas.microsoft.com/office/powerpoint/2010/main" val="3491390222"/>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 Type="http://schemas.openxmlformats.org/officeDocument/2006/relationships/slideLayout" Target="../slideLayouts/slideLayout5.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theme" Target="../theme/theme1.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978C4651-2B5D-EA62-AC04-17BFDE1E2A4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MX" dirty="0"/>
              <a:t>Haz clic para modificar el estilo de título del patrón</a:t>
            </a:r>
            <a:endParaRPr lang="es-CL" dirty="0"/>
          </a:p>
        </p:txBody>
      </p:sp>
      <p:sp>
        <p:nvSpPr>
          <p:cNvPr id="3" name="Marcador de texto 2">
            <a:extLst>
              <a:ext uri="{FF2B5EF4-FFF2-40B4-BE49-F238E27FC236}">
                <a16:creationId xmlns:a16="http://schemas.microsoft.com/office/drawing/2014/main" id="{B594B6F9-D351-5B1B-2766-68737957A6F8}"/>
              </a:ext>
            </a:extLst>
          </p:cNvPr>
          <p:cNvSpPr>
            <a:spLocks noGrp="1"/>
          </p:cNvSpPr>
          <p:nvPr>
            <p:ph type="body" idx="1"/>
          </p:nvPr>
        </p:nvSpPr>
        <p:spPr>
          <a:xfrm>
            <a:off x="838200" y="1825625"/>
            <a:ext cx="10515600" cy="4351339"/>
          </a:xfrm>
          <a:prstGeom prst="rect">
            <a:avLst/>
          </a:prstGeom>
        </p:spPr>
        <p:txBody>
          <a:bodyPr vert="horz" lIns="91440" tIns="45720" rIns="91440" bIns="45720" rtlCol="0">
            <a:normAutofit/>
          </a:bodyPr>
          <a:lstStyle/>
          <a:p>
            <a:pPr lvl="0"/>
            <a:r>
              <a:rPr lang="es-MX" dirty="0"/>
              <a:t>Haga clic para modificar los estilos de texto del patrón</a:t>
            </a:r>
          </a:p>
          <a:p>
            <a:pPr lvl="1"/>
            <a:r>
              <a:rPr lang="es-MX" dirty="0"/>
              <a:t>Segundo nivel</a:t>
            </a:r>
          </a:p>
          <a:p>
            <a:pPr lvl="2"/>
            <a:r>
              <a:rPr lang="es-MX" dirty="0"/>
              <a:t>Tercer nivel</a:t>
            </a:r>
          </a:p>
          <a:p>
            <a:pPr lvl="3"/>
            <a:r>
              <a:rPr lang="es-MX" dirty="0"/>
              <a:t>Cuarto nivel</a:t>
            </a:r>
          </a:p>
          <a:p>
            <a:pPr lvl="4"/>
            <a:r>
              <a:rPr lang="es-MX" dirty="0"/>
              <a:t>Quinto nivel</a:t>
            </a:r>
            <a:endParaRPr lang="es-CL" dirty="0"/>
          </a:p>
        </p:txBody>
      </p:sp>
      <p:sp>
        <p:nvSpPr>
          <p:cNvPr id="4" name="Marcador de fecha 3">
            <a:extLst>
              <a:ext uri="{FF2B5EF4-FFF2-40B4-BE49-F238E27FC236}">
                <a16:creationId xmlns:a16="http://schemas.microsoft.com/office/drawing/2014/main" id="{22B60EAB-2F87-323A-DB12-7A3211AAE1BB}"/>
              </a:ext>
            </a:extLst>
          </p:cNvPr>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7604031C-1D81-E945-A028-78780D1B7DE5}" type="datetimeFigureOut">
              <a:rPr lang="es-CL" smtClean="0"/>
              <a:t>28-07-2024</a:t>
            </a:fld>
            <a:endParaRPr lang="es-CL"/>
          </a:p>
        </p:txBody>
      </p:sp>
      <p:sp>
        <p:nvSpPr>
          <p:cNvPr id="5" name="Marcador de pie de página 4">
            <a:extLst>
              <a:ext uri="{FF2B5EF4-FFF2-40B4-BE49-F238E27FC236}">
                <a16:creationId xmlns:a16="http://schemas.microsoft.com/office/drawing/2014/main" id="{F31700A7-BE34-6E4B-B14E-9AFE52C9C7A7}"/>
              </a:ext>
            </a:extLst>
          </p:cNvPr>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s-CL"/>
          </a:p>
        </p:txBody>
      </p:sp>
      <p:sp>
        <p:nvSpPr>
          <p:cNvPr id="6" name="Marcador de número de diapositiva 5">
            <a:extLst>
              <a:ext uri="{FF2B5EF4-FFF2-40B4-BE49-F238E27FC236}">
                <a16:creationId xmlns:a16="http://schemas.microsoft.com/office/drawing/2014/main" id="{349A16B8-55E4-4139-4DE1-4DF901B444BC}"/>
              </a:ext>
            </a:extLst>
          </p:cNvPr>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EBBEC0DC-B55F-A543-ADED-336BFEE3FCEB}" type="slidenum">
              <a:rPr lang="es-CL" smtClean="0"/>
              <a:t>‹Nº›</a:t>
            </a:fld>
            <a:endParaRPr lang="es-CL"/>
          </a:p>
        </p:txBody>
      </p:sp>
    </p:spTree>
    <p:extLst>
      <p:ext uri="{BB962C8B-B14F-4D97-AF65-F5344CB8AC3E}">
        <p14:creationId xmlns:p14="http://schemas.microsoft.com/office/powerpoint/2010/main" val="1693028746"/>
      </p:ext>
    </p:extLst>
  </p:cSld>
  <p:clrMap bg1="lt1" tx1="dk1" bg2="lt2" tx2="dk2" accent1="accent1" accent2="accent2" accent3="accent3" accent4="accent4" accent5="accent5" accent6="accent6" hlink="hlink" folHlink="folHlink"/>
  <p:sldLayoutIdLst>
    <p:sldLayoutId id="2147483649" r:id="rId1"/>
    <p:sldLayoutId id="2147483654" r:id="rId2"/>
    <p:sldLayoutId id="2147483656" r:id="rId3"/>
    <p:sldLayoutId id="2147483657" r:id="rId4"/>
    <p:sldLayoutId id="2147483655" r:id="rId5"/>
    <p:sldLayoutId id="2147483650" r:id="rId6"/>
    <p:sldLayoutId id="2147483651" r:id="rId7"/>
    <p:sldLayoutId id="2147483653" r:id="rId8"/>
    <p:sldLayoutId id="2147483652"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3" r:id="rId44"/>
    <p:sldLayoutId id="2147483694" r:id="rId45"/>
    <p:sldLayoutId id="2147483695" r:id="rId46"/>
    <p:sldLayoutId id="2147483696" r:id="rId47"/>
    <p:sldLayoutId id="2147483697" r:id="rId48"/>
    <p:sldLayoutId id="2147483698" r:id="rId49"/>
    <p:sldLayoutId id="2147483699" r:id="rId50"/>
    <p:sldLayoutId id="2147483700" r:id="rId51"/>
    <p:sldLayoutId id="2147483701" r:id="rId52"/>
    <p:sldLayoutId id="2147483702" r:id="rId53"/>
    <p:sldLayoutId id="2147483703" r:id="rId54"/>
    <p:sldLayoutId id="2147483704" r:id="rId55"/>
    <p:sldLayoutId id="2147483705" r:id="rId56"/>
  </p:sldLayoutIdLst>
  <p:txStyles>
    <p:titleStyle>
      <a:lvl1pPr marL="457200" indent="-457200" algn="l" defTabSz="914377" rtl="0" eaLnBrk="1" latinLnBrk="0" hangingPunct="1">
        <a:lnSpc>
          <a:spcPct val="90000"/>
        </a:lnSpc>
        <a:spcBef>
          <a:spcPct val="0"/>
        </a:spcBef>
        <a:buFont typeface="Arial" panose="020B0604020202020204" pitchFamily="34" charset="0"/>
        <a:buChar char="•"/>
        <a:defRPr sz="3200" b="1" kern="1200">
          <a:solidFill>
            <a:schemeClr val="tx1"/>
          </a:solidFill>
          <a:latin typeface="Arial" panose="020B0604020202020204" pitchFamily="34" charset="0"/>
          <a:ea typeface="+mj-ea"/>
          <a:cs typeface="Arial" panose="020B0604020202020204" pitchFamily="34" charset="0"/>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L"/>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6.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6.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hyperlink" Target="https://git-scm.com/about/free-and-open-source" TargetMode="External"/><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image" Target="../media/image24.png"/></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image" Target="../media/image26.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6.xml"/><Relationship Id="rId4" Type="http://schemas.openxmlformats.org/officeDocument/2006/relationships/hyperlink" Target="https://www.atlassian.com/es/git/tutorials/comparing-workflows/gitflow-workflow"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6.xml"/><Relationship Id="rId4" Type="http://schemas.openxmlformats.org/officeDocument/2006/relationships/hyperlink" Target="https://docs.github.com/es/get-started/start-your-journey/about-github-and-git#c%C3%B3mo-funcionan-git-y-github-juntos"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hyperlink" Target="https://docs.github.com/es/get-started/start-your-journey/creating-an-account-on-github" TargetMode="External"/><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hyperlink" Target="https://www.w3.org/WAI/standards-guidelines/wcag/" TargetMode="External"/><Relationship Id="rId2" Type="http://schemas.openxmlformats.org/officeDocument/2006/relationships/notesSlide" Target="../notesSlides/notesSlide22.xml"/><Relationship Id="rId1" Type="http://schemas.openxmlformats.org/officeDocument/2006/relationships/slideLayout" Target="../slideLayouts/slideLayout6.xml"/><Relationship Id="rId6" Type="http://schemas.openxmlformats.org/officeDocument/2006/relationships/hyperlink" Target="https://es.slideshare.net/slideshow/git-y-github-basicopptx/257034016" TargetMode="External"/><Relationship Id="rId5" Type="http://schemas.openxmlformats.org/officeDocument/2006/relationships/hyperlink" Target="https://fastercapital.com/es/contenido/Control-de-versiones-de-software--una-guia-para-una-gestion-eficiente-de-versiones.html" TargetMode="External"/><Relationship Id="rId4" Type="http://schemas.openxmlformats.org/officeDocument/2006/relationships/hyperlink" Target="https://docs.github.com/es/get-started/start-your-journey/about-github-and-git"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6.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6.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ADDA3FC-36B2-5E48-53A8-51083BBEE302}"/>
              </a:ext>
            </a:extLst>
          </p:cNvPr>
          <p:cNvSpPr>
            <a:spLocks noGrp="1"/>
          </p:cNvSpPr>
          <p:nvPr>
            <p:ph type="title"/>
          </p:nvPr>
        </p:nvSpPr>
        <p:spPr/>
        <p:txBody>
          <a:bodyPr>
            <a:normAutofit/>
          </a:bodyPr>
          <a:lstStyle/>
          <a:p>
            <a:pPr marL="0" indent="0">
              <a:buNone/>
            </a:pPr>
            <a:r>
              <a:rPr lang="es-MX" dirty="0"/>
              <a:t>Control de Versiones del Software</a:t>
            </a:r>
            <a:endParaRPr lang="es-CL" dirty="0"/>
          </a:p>
        </p:txBody>
      </p:sp>
    </p:spTree>
    <p:extLst>
      <p:ext uri="{BB962C8B-B14F-4D97-AF65-F5344CB8AC3E}">
        <p14:creationId xmlns:p14="http://schemas.microsoft.com/office/powerpoint/2010/main" val="1309201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ADDA3FC-36B2-5E48-53A8-51083BBEE302}"/>
              </a:ext>
            </a:extLst>
          </p:cNvPr>
          <p:cNvSpPr>
            <a:spLocks noGrp="1"/>
          </p:cNvSpPr>
          <p:nvPr>
            <p:ph type="title"/>
          </p:nvPr>
        </p:nvSpPr>
        <p:spPr>
          <a:xfrm>
            <a:off x="1069485" y="2562501"/>
            <a:ext cx="3134653" cy="1306054"/>
          </a:xfrm>
        </p:spPr>
        <p:txBody>
          <a:bodyPr>
            <a:normAutofit fontScale="90000"/>
          </a:bodyPr>
          <a:lstStyle/>
          <a:p>
            <a:r>
              <a:rPr lang="es-MX" dirty="0"/>
              <a:t>Importancia del Control de Versiones</a:t>
            </a:r>
            <a:endParaRPr lang="es-CL" dirty="0"/>
          </a:p>
        </p:txBody>
      </p:sp>
      <p:sp>
        <p:nvSpPr>
          <p:cNvPr id="6" name="Rectángulo 5"/>
          <p:cNvSpPr/>
          <p:nvPr/>
        </p:nvSpPr>
        <p:spPr>
          <a:xfrm>
            <a:off x="4812145" y="937652"/>
            <a:ext cx="7158182" cy="4893647"/>
          </a:xfrm>
          <a:prstGeom prst="rect">
            <a:avLst/>
          </a:prstGeom>
        </p:spPr>
        <p:txBody>
          <a:bodyPr wrap="square">
            <a:spAutoFit/>
          </a:bodyPr>
          <a:lstStyle/>
          <a:p>
            <a:pPr algn="just"/>
            <a:endParaRPr lang="es-MX" sz="3200" b="1" dirty="0">
              <a:solidFill>
                <a:srgbClr val="4E7CDD"/>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s-MX" sz="2000" dirty="0">
                <a:latin typeface="Arial" panose="020B0604020202020204" pitchFamily="34" charset="0"/>
                <a:cs typeface="Arial" panose="020B0604020202020204" pitchFamily="34" charset="0"/>
              </a:rPr>
              <a:t>La </a:t>
            </a:r>
            <a:r>
              <a:rPr lang="es-MX" sz="2000" b="1" dirty="0">
                <a:solidFill>
                  <a:srgbClr val="4E7CDD"/>
                </a:solidFill>
                <a:latin typeface="Arial" panose="020B0604020202020204" pitchFamily="34" charset="0"/>
                <a:cs typeface="Arial" panose="020B0604020202020204" pitchFamily="34" charset="0"/>
              </a:rPr>
              <a:t>gestión eficiente de versiones </a:t>
            </a:r>
            <a:r>
              <a:rPr lang="es-MX" sz="2000" dirty="0">
                <a:latin typeface="Arial" panose="020B0604020202020204" pitchFamily="34" charset="0"/>
                <a:cs typeface="Arial" panose="020B0604020202020204" pitchFamily="34" charset="0"/>
              </a:rPr>
              <a:t>es un aspecto crucial del desarrollo software. </a:t>
            </a:r>
          </a:p>
          <a:p>
            <a:pPr marL="342900" indent="-342900" algn="just">
              <a:buFont typeface="Arial" panose="020B0604020202020204" pitchFamily="34" charset="0"/>
              <a:buChar char="•"/>
            </a:pPr>
            <a:endParaRPr lang="es-MX" sz="20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s-MX" sz="2000" dirty="0">
                <a:latin typeface="Arial" panose="020B0604020202020204" pitchFamily="34" charset="0"/>
                <a:cs typeface="Arial" panose="020B0604020202020204" pitchFamily="34" charset="0"/>
              </a:rPr>
              <a:t>Garantiza que los productos de software se entreguen a los usuarios finales de manera oportuna y eficiente, al tiempo que minimiza el riesgo de errores y fallas. </a:t>
            </a:r>
          </a:p>
          <a:p>
            <a:pPr marL="342900" indent="-342900" algn="just">
              <a:buFont typeface="Arial" panose="020B0604020202020204" pitchFamily="34" charset="0"/>
              <a:buChar char="•"/>
            </a:pPr>
            <a:endParaRPr lang="es-MX" sz="20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s-MX" sz="2000" dirty="0">
                <a:latin typeface="Arial" panose="020B0604020202020204" pitchFamily="34" charset="0"/>
                <a:cs typeface="Arial" panose="020B0604020202020204" pitchFamily="34" charset="0"/>
              </a:rPr>
              <a:t>En el acelerado entorno de desarrollo de software actual, una gestión eficiente de las versiones puede marcar la diferencia en el éxito de un producto. </a:t>
            </a:r>
          </a:p>
          <a:p>
            <a:pPr algn="just"/>
            <a:endParaRPr lang="es-MX" sz="2000" dirty="0">
              <a:latin typeface="Arial" panose="020B0604020202020204" pitchFamily="34" charset="0"/>
              <a:cs typeface="Arial" panose="020B0604020202020204" pitchFamily="34" charset="0"/>
            </a:endParaRPr>
          </a:p>
          <a:p>
            <a:pPr algn="just"/>
            <a:r>
              <a:rPr lang="es-MX" sz="2000" dirty="0">
                <a:latin typeface="Arial" panose="020B0604020202020204" pitchFamily="34" charset="0"/>
                <a:cs typeface="Arial" panose="020B0604020202020204" pitchFamily="34" charset="0"/>
              </a:rPr>
              <a:t>En esta sección, exploraremos la importancia de una gestión de lanzamientos eficiente y por qué debería ser una prioridad para los equipos de desarrollo de software.</a:t>
            </a:r>
          </a:p>
        </p:txBody>
      </p:sp>
    </p:spTree>
    <p:extLst>
      <p:ext uri="{BB962C8B-B14F-4D97-AF65-F5344CB8AC3E}">
        <p14:creationId xmlns:p14="http://schemas.microsoft.com/office/powerpoint/2010/main" val="10317469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p:cNvSpPr>
            <a:spLocks noGrp="1"/>
          </p:cNvSpPr>
          <p:nvPr>
            <p:ph type="title" idx="4294967295"/>
          </p:nvPr>
        </p:nvSpPr>
        <p:spPr>
          <a:xfrm>
            <a:off x="636588" y="190500"/>
            <a:ext cx="9912350" cy="46990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228594" marR="0" lvl="0" indent="-228594" algn="l" defTabSz="914377"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s-CL" sz="3200" b="1"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Importancia de Control de Versiones eficiente</a:t>
            </a:r>
          </a:p>
          <a:p>
            <a:pPr marL="228594" marR="0" lvl="0" indent="-228594" algn="l" defTabSz="914377"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s-CL" sz="3200" b="1"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p:txBody>
      </p:sp>
      <p:graphicFrame>
        <p:nvGraphicFramePr>
          <p:cNvPr id="4" name="Diagrama 3" descr="Minimiza el riesgo de errores y fallos&#10; Minimiza el riesgo de errores y fallas en los productos de software. Al mantener un proceso de lanzamiento bien definido, los equipos de desarrollo pueden garantizar que cada lanzamiento se pruebe y valide minuciosamente antes de implementarse para los usuarios finales. Esto ayuda a detectar cualquier problema potencial antes de que se generalice, ahorrando tiempo y recursos a largo plazo.&#10;Mejora el tiempo de comercialización&#10; La gestión eficiente de lanzamientos también ayuda a mejorar el tiempo de comercialización de los productos de software. Al optimizar el proceso de lanzamiento, los equipos pueden implementar rápida y fácilmente nuevas funciones y actualizaciones para los usuarios finales. Esto les permite mantenerse por delante de la competencia y ofrecer productos de software valiosos de manera oportuna.&#10;Mejora la satisfacción del cliente&#10; La gestión eficiente de los lanzamientos también es esencial para mejorar la satisfacción del cliente. Al ofrecer productos de software de alta calidad que están libres de errores y fallas, los equipos de desarrollo pueden garantizar que los clientes estén satisfechos con su experiencia. Esto puede generar una mayor lealtad de los clientes, críticas positivas y, en última instancia, más ventas e ingresos.&#10;Facilita la colaboración y la comunicación&#10; La gestión de lanzamientos eficiente también facilita la colaboración y la comunicación dentro de los equipos de desarrollo de software. Al establecer funciones y responsabilidades claras, los equipos pueden trabajar juntos de forma más eficaz para ofrecer productos de software que satisfagan las necesidades de los usuarios finales. Esto puede generar flujos de trabajo más eficientes y mejores resultados en general.&#10;Permite la entrega continua&#10; Una gestión de lanzamientos eficiente permite la entrega continua de productos de software. Al automatizar el proceso de lanzamiento, los equipos pueden implementar rápida y fácilmente nuevas funciones y actualizaciones para los usuarios finales sin ningún tiempo de inactividad. Esto puede ayudar a mantener los productos de software actualizados y relevantes, al mismo tiempo que minimiza el riesgo de errores y fallas.&#10;"/>
          <p:cNvGraphicFramePr/>
          <p:nvPr>
            <p:extLst>
              <p:ext uri="{D42A27DB-BD31-4B8C-83A1-F6EECF244321}">
                <p14:modId xmlns:p14="http://schemas.microsoft.com/office/powerpoint/2010/main" val="76193942"/>
              </p:ext>
            </p:extLst>
          </p:nvPr>
        </p:nvGraphicFramePr>
        <p:xfrm>
          <a:off x="101600" y="903111"/>
          <a:ext cx="12090400" cy="540697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100124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Marcador de texto 15"/>
          <p:cNvSpPr>
            <a:spLocks noGrp="1"/>
          </p:cNvSpPr>
          <p:nvPr>
            <p:ph type="title" idx="4294967295"/>
          </p:nvPr>
        </p:nvSpPr>
        <p:spPr>
          <a:xfrm>
            <a:off x="654050" y="550863"/>
            <a:ext cx="4918075" cy="46990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228594" marR="0" lvl="0" indent="-228594" algn="l" defTabSz="914377"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s-CL" sz="3200" b="1"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Micro Break</a:t>
            </a:r>
            <a:endParaRPr kumimoji="0" lang="en-US" sz="3200" b="1"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p:txBody>
      </p:sp>
      <p:sp>
        <p:nvSpPr>
          <p:cNvPr id="27" name="Rectángulo 26">
            <a:extLst>
              <a:ext uri="{C183D7F6-B498-43B3-948B-1728B52AA6E4}">
                <adec:decorative xmlns:adec="http://schemas.microsoft.com/office/drawing/2017/decorative" val="1"/>
              </a:ext>
            </a:extLst>
          </p:cNvPr>
          <p:cNvSpPr/>
          <p:nvPr/>
        </p:nvSpPr>
        <p:spPr>
          <a:xfrm>
            <a:off x="0" y="4712677"/>
            <a:ext cx="12192000" cy="859502"/>
          </a:xfrm>
          <a:prstGeom prst="rect">
            <a:avLst/>
          </a:prstGeom>
          <a:solidFill>
            <a:srgbClr val="4E7CDD"/>
          </a:solidFill>
          <a:ln w="25400" cap="flat" cmpd="sng" algn="ctr">
            <a:solidFill>
              <a:srgbClr val="4E7CDD"/>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L" sz="1800" b="0" i="0" u="none" strike="noStrike" kern="0" cap="none" spc="0" normalizeH="0" baseline="0" noProof="0">
              <a:ln>
                <a:noFill/>
              </a:ln>
              <a:solidFill>
                <a:prstClr val="white"/>
              </a:solidFill>
              <a:effectLst/>
              <a:uLnTx/>
              <a:uFillTx/>
              <a:latin typeface="Calibri"/>
              <a:ea typeface="+mn-ea"/>
              <a:cs typeface="+mn-cs"/>
            </a:endParaRPr>
          </a:p>
        </p:txBody>
      </p:sp>
      <p:pic>
        <p:nvPicPr>
          <p:cNvPr id="28" name="Imagen 27">
            <a:extLs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1986573" y="1515101"/>
            <a:ext cx="7907704" cy="2703201"/>
          </a:xfrm>
          <a:prstGeom prst="rect">
            <a:avLst/>
          </a:prstGeom>
        </p:spPr>
      </p:pic>
    </p:spTree>
    <p:extLst>
      <p:ext uri="{BB962C8B-B14F-4D97-AF65-F5344CB8AC3E}">
        <p14:creationId xmlns:p14="http://schemas.microsoft.com/office/powerpoint/2010/main" val="2524924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2" fill="hold" grpId="0" nodeType="clickEffect">
                                  <p:stCondLst>
                                    <p:cond delay="0"/>
                                  </p:stCondLst>
                                  <p:childTnLst>
                                    <p:anim calcmode="lin" valueType="num">
                                      <p:cBhvr additive="base">
                                        <p:cTn id="6" dur="30000"/>
                                        <p:tgtEl>
                                          <p:spTgt spid="27"/>
                                        </p:tgtEl>
                                        <p:attrNameLst>
                                          <p:attrName>ppt_x</p:attrName>
                                        </p:attrNameLst>
                                      </p:cBhvr>
                                      <p:tavLst>
                                        <p:tav tm="0">
                                          <p:val>
                                            <p:strVal val="ppt_x"/>
                                          </p:val>
                                        </p:tav>
                                        <p:tav tm="100000">
                                          <p:val>
                                            <p:strVal val="1+ppt_w/2"/>
                                          </p:val>
                                        </p:tav>
                                      </p:tavLst>
                                    </p:anim>
                                    <p:anim calcmode="lin" valueType="num">
                                      <p:cBhvr additive="base">
                                        <p:cTn id="7" dur="30000"/>
                                        <p:tgtEl>
                                          <p:spTgt spid="27"/>
                                        </p:tgtEl>
                                        <p:attrNameLst>
                                          <p:attrName>ppt_y</p:attrName>
                                        </p:attrNameLst>
                                      </p:cBhvr>
                                      <p:tavLst>
                                        <p:tav tm="0">
                                          <p:val>
                                            <p:strVal val="ppt_y"/>
                                          </p:val>
                                        </p:tav>
                                        <p:tav tm="100000">
                                          <p:val>
                                            <p:strVal val="ppt_y"/>
                                          </p:val>
                                        </p:tav>
                                      </p:tavLst>
                                    </p:anim>
                                    <p:set>
                                      <p:cBhvr>
                                        <p:cTn id="8" dur="1" fill="hold">
                                          <p:stCondLst>
                                            <p:cond delay="29999"/>
                                          </p:stCondLst>
                                        </p:cTn>
                                        <p:tgtEl>
                                          <p:spTgt spid="2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ADDA3FC-36B2-5E48-53A8-51083BBEE302}"/>
              </a:ext>
            </a:extLst>
          </p:cNvPr>
          <p:cNvSpPr>
            <a:spLocks noGrp="1"/>
          </p:cNvSpPr>
          <p:nvPr>
            <p:ph type="title"/>
          </p:nvPr>
        </p:nvSpPr>
        <p:spPr>
          <a:xfrm>
            <a:off x="1069485" y="2562501"/>
            <a:ext cx="3570609" cy="1306054"/>
          </a:xfrm>
        </p:spPr>
        <p:txBody>
          <a:bodyPr>
            <a:normAutofit/>
          </a:bodyPr>
          <a:lstStyle/>
          <a:p>
            <a:pPr marL="0" indent="0" algn="ctr">
              <a:buNone/>
            </a:pPr>
            <a:r>
              <a:rPr lang="es-MX" dirty="0"/>
              <a:t>¡1 Cosa!</a:t>
            </a:r>
            <a:br>
              <a:rPr lang="es-MX" dirty="0"/>
            </a:br>
            <a:r>
              <a:rPr lang="es-MX" dirty="0"/>
              <a:t>¿Qué recuerdas?</a:t>
            </a:r>
            <a:endParaRPr lang="es-CL" dirty="0"/>
          </a:p>
        </p:txBody>
      </p:sp>
      <p:sp>
        <p:nvSpPr>
          <p:cNvPr id="3" name="Rectángulo 2"/>
          <p:cNvSpPr/>
          <p:nvPr/>
        </p:nvSpPr>
        <p:spPr>
          <a:xfrm>
            <a:off x="4959622" y="2114229"/>
            <a:ext cx="6849758" cy="1754326"/>
          </a:xfrm>
          <a:prstGeom prst="rect">
            <a:avLst/>
          </a:prstGeom>
        </p:spPr>
        <p:txBody>
          <a:bodyPr wrap="square">
            <a:spAutoFit/>
          </a:bodyPr>
          <a:lstStyle/>
          <a:p>
            <a:pPr algn="just"/>
            <a:r>
              <a:rPr lang="es-MX" sz="3600" b="1" dirty="0">
                <a:latin typeface="Calibri" panose="020F0502020204030204" pitchFamily="34" charset="0"/>
              </a:rPr>
              <a:t>¿Qué rescato o creo que es importante recordar sobre la gestión eficiente de versiones ?</a:t>
            </a:r>
            <a:endParaRPr lang="es-CL" sz="3600" b="1" dirty="0"/>
          </a:p>
        </p:txBody>
      </p:sp>
    </p:spTree>
    <p:extLst>
      <p:ext uri="{BB962C8B-B14F-4D97-AF65-F5344CB8AC3E}">
        <p14:creationId xmlns:p14="http://schemas.microsoft.com/office/powerpoint/2010/main" val="455261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69CB314-CE82-65BE-C60F-1EA15F855AB8}"/>
              </a:ext>
            </a:extLst>
          </p:cNvPr>
          <p:cNvSpPr>
            <a:spLocks noGrp="1"/>
          </p:cNvSpPr>
          <p:nvPr>
            <p:ph type="title"/>
          </p:nvPr>
        </p:nvSpPr>
        <p:spPr>
          <a:xfrm>
            <a:off x="7872249" y="2752716"/>
            <a:ext cx="3517112" cy="1627331"/>
          </a:xfrm>
        </p:spPr>
        <p:txBody>
          <a:bodyPr>
            <a:normAutofit fontScale="90000"/>
          </a:bodyPr>
          <a:lstStyle/>
          <a:p>
            <a:r>
              <a:rPr lang="es-MX" dirty="0"/>
              <a:t>Prácticas Recomendadas para el Control de Versiones</a:t>
            </a:r>
          </a:p>
        </p:txBody>
      </p:sp>
      <p:sp>
        <p:nvSpPr>
          <p:cNvPr id="3" name="Rectángulo 2"/>
          <p:cNvSpPr/>
          <p:nvPr/>
        </p:nvSpPr>
        <p:spPr>
          <a:xfrm>
            <a:off x="147484" y="2920181"/>
            <a:ext cx="1189703" cy="1022554"/>
          </a:xfrm>
          <a:prstGeom prst="rect">
            <a:avLst/>
          </a:prstGeom>
          <a:solidFill>
            <a:srgbClr val="4E7C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8000" b="1" dirty="0">
                <a:latin typeface="Arial Narrow" panose="020B0606020202030204" pitchFamily="34" charset="0"/>
                <a:ea typeface="Open Sans ExtraBold" panose="020B0906030804020204" pitchFamily="34" charset="0"/>
                <a:cs typeface="Open Sans ExtraBold" panose="020B0906030804020204" pitchFamily="34" charset="0"/>
              </a:rPr>
              <a:t>02</a:t>
            </a:r>
            <a:endParaRPr lang="en-US" sz="8000" b="1" dirty="0">
              <a:latin typeface="Arial Narrow" panose="020B0606020202030204" pitchFamily="34" charset="0"/>
              <a:ea typeface="Open Sans ExtraBold" panose="020B0906030804020204" pitchFamily="34" charset="0"/>
              <a:cs typeface="Open Sans ExtraBold" panose="020B0906030804020204" pitchFamily="34" charset="0"/>
            </a:endParaRPr>
          </a:p>
        </p:txBody>
      </p:sp>
    </p:spTree>
    <p:extLst>
      <p:ext uri="{BB962C8B-B14F-4D97-AF65-F5344CB8AC3E}">
        <p14:creationId xmlns:p14="http://schemas.microsoft.com/office/powerpoint/2010/main" val="8331116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p:cNvSpPr>
            <a:spLocks noGrp="1"/>
          </p:cNvSpPr>
          <p:nvPr>
            <p:ph type="title" idx="4294967295"/>
          </p:nvPr>
        </p:nvSpPr>
        <p:spPr>
          <a:xfrm>
            <a:off x="654050" y="550863"/>
            <a:ext cx="6873875" cy="46990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228594" marR="0" lvl="0" indent="-228594" algn="l" defTabSz="914377"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s-CL" sz="3200" b="1"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Prácticas Recomendadas</a:t>
            </a:r>
          </a:p>
          <a:p>
            <a:pPr marL="228594" marR="0" lvl="0" indent="-228594" algn="l" defTabSz="914377"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s-CL" sz="3200" b="1"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p:txBody>
      </p:sp>
      <p:sp>
        <p:nvSpPr>
          <p:cNvPr id="26" name="CuadroTexto 25"/>
          <p:cNvSpPr txBox="1"/>
          <p:nvPr/>
        </p:nvSpPr>
        <p:spPr>
          <a:xfrm>
            <a:off x="351905" y="2179661"/>
            <a:ext cx="4977476" cy="2308324"/>
          </a:xfrm>
          <a:prstGeom prst="rect">
            <a:avLst/>
          </a:prstGeom>
          <a:noFill/>
        </p:spPr>
        <p:txBody>
          <a:bodyPr vert="horz" wrap="square" rtlCol="0">
            <a:spAutoFit/>
          </a:bodyPr>
          <a:lstStyle/>
          <a:p>
            <a:pPr algn="just"/>
            <a:r>
              <a:rPr lang="es-MX" sz="1600" dirty="0">
                <a:solidFill>
                  <a:srgbClr val="000000"/>
                </a:solidFill>
                <a:latin typeface="Arial" panose="020B0604020202020204" pitchFamily="34" charset="0"/>
              </a:rPr>
              <a:t>Cuando se trata de desarrollo de software, el control de versiones es un aspecto crítico que garantiza una gestión eficiente de las versiones. Permite a los desarrolladores realizar un seguimiento de los cambios realizados en el código, colaborar con los miembros del equipo y mantener un historial del software. Sin embargo, el control de versiones puede ser complejo y requiere prácticas adecuadas para garantizar su eficacia.</a:t>
            </a:r>
            <a:endParaRPr lang="es-CL" sz="1600" dirty="0">
              <a:solidFill>
                <a:srgbClr val="000000"/>
              </a:solidFill>
              <a:latin typeface="Arial" panose="020B0604020202020204" pitchFamily="34" charset="0"/>
            </a:endParaRPr>
          </a:p>
        </p:txBody>
      </p:sp>
      <p:graphicFrame>
        <p:nvGraphicFramePr>
          <p:cNvPr id="2" name="Diagrama 1" descr="Utilice un sistema de control de versiones&#10;Crear ramas&#10;Utilice control de versiones semántico&#10;Utilice solicitudes de extracción&#10;Utilice pruebas automatizadas &#10;"/>
          <p:cNvGraphicFramePr/>
          <p:nvPr>
            <p:extLst>
              <p:ext uri="{D42A27DB-BD31-4B8C-83A1-F6EECF244321}">
                <p14:modId xmlns:p14="http://schemas.microsoft.com/office/powerpoint/2010/main" val="1268053691"/>
              </p:ext>
            </p:extLst>
          </p:nvPr>
        </p:nvGraphicFramePr>
        <p:xfrm>
          <a:off x="4454698" y="551041"/>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307247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p:cNvSpPr>
            <a:spLocks noGrp="1"/>
          </p:cNvSpPr>
          <p:nvPr>
            <p:ph type="title" idx="4294967295"/>
          </p:nvPr>
        </p:nvSpPr>
        <p:spPr>
          <a:xfrm>
            <a:off x="654050" y="550863"/>
            <a:ext cx="9164638" cy="46990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228594" marR="0" lvl="0" indent="-228594" algn="l" defTabSz="914377"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s-MX" sz="3200" b="1"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Utilice un sistema de control de versiones</a:t>
            </a:r>
            <a:endParaRPr kumimoji="0" lang="es-CL" sz="3200" b="1"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p:txBody>
      </p:sp>
      <p:sp>
        <p:nvSpPr>
          <p:cNvPr id="26" name="CuadroTexto 25"/>
          <p:cNvSpPr txBox="1"/>
          <p:nvPr/>
        </p:nvSpPr>
        <p:spPr>
          <a:xfrm>
            <a:off x="776777" y="1819443"/>
            <a:ext cx="10140604" cy="3785652"/>
          </a:xfrm>
          <a:prstGeom prst="rect">
            <a:avLst/>
          </a:prstGeom>
          <a:noFill/>
        </p:spPr>
        <p:txBody>
          <a:bodyPr vert="horz" wrap="square" rtlCol="0">
            <a:spAutoFit/>
          </a:bodyPr>
          <a:lstStyle/>
          <a:p>
            <a:pPr algn="just"/>
            <a:r>
              <a:rPr lang="es-MX" sz="2400" dirty="0">
                <a:solidFill>
                  <a:srgbClr val="000000"/>
                </a:solidFill>
                <a:latin typeface="Arial" panose="020B0604020202020204" pitchFamily="34" charset="0"/>
              </a:rPr>
              <a:t>La primera y más importante práctica es utilizar un sistema de control de versiones (VCS). VCS es una herramienta de software que rastrea los cambios realizados en el código y los almacena en un repositorio central. Proporciona un historial de cambios realizados en el código, permite a los desarrolladores colaborar en la misma base de código y ayuda a administrar diferentes versiones del software. </a:t>
            </a:r>
          </a:p>
          <a:p>
            <a:pPr algn="just"/>
            <a:endParaRPr lang="es-MX" sz="2400" dirty="0">
              <a:solidFill>
                <a:srgbClr val="000000"/>
              </a:solidFill>
              <a:latin typeface="Arial" panose="020B0604020202020204" pitchFamily="34" charset="0"/>
            </a:endParaRPr>
          </a:p>
          <a:p>
            <a:pPr algn="just"/>
            <a:r>
              <a:rPr lang="es-MX" sz="2400" dirty="0">
                <a:solidFill>
                  <a:srgbClr val="000000"/>
                </a:solidFill>
                <a:latin typeface="Arial" panose="020B0604020202020204" pitchFamily="34" charset="0"/>
              </a:rPr>
              <a:t>Hay varios VCS disponibles, </a:t>
            </a:r>
            <a:r>
              <a:rPr lang="es-MX" sz="2400" b="1" dirty="0">
                <a:solidFill>
                  <a:srgbClr val="4E7CDD"/>
                </a:solidFill>
                <a:latin typeface="Arial" panose="020B0604020202020204" pitchFamily="34" charset="0"/>
              </a:rPr>
              <a:t>incluidos </a:t>
            </a:r>
            <a:r>
              <a:rPr lang="es-MX" sz="2400" b="1" dirty="0" err="1">
                <a:solidFill>
                  <a:srgbClr val="4E7CDD"/>
                </a:solidFill>
                <a:latin typeface="Arial" panose="020B0604020202020204" pitchFamily="34" charset="0"/>
              </a:rPr>
              <a:t>Git</a:t>
            </a:r>
            <a:r>
              <a:rPr lang="es-MX" sz="2400" b="1" dirty="0">
                <a:solidFill>
                  <a:srgbClr val="4E7CDD"/>
                </a:solidFill>
                <a:latin typeface="Arial" panose="020B0604020202020204" pitchFamily="34" charset="0"/>
              </a:rPr>
              <a:t>, SVN y Mercurial</a:t>
            </a:r>
            <a:r>
              <a:rPr lang="es-MX" sz="2400" dirty="0">
                <a:solidFill>
                  <a:srgbClr val="000000"/>
                </a:solidFill>
                <a:latin typeface="Arial" panose="020B0604020202020204" pitchFamily="34" charset="0"/>
              </a:rPr>
              <a:t>. Entre ellos, </a:t>
            </a:r>
            <a:r>
              <a:rPr lang="es-MX" sz="2400" b="1" dirty="0" err="1">
                <a:solidFill>
                  <a:srgbClr val="4E7CDD"/>
                </a:solidFill>
                <a:latin typeface="Arial" panose="020B0604020202020204" pitchFamily="34" charset="0"/>
              </a:rPr>
              <a:t>Git</a:t>
            </a:r>
            <a:r>
              <a:rPr lang="es-MX" sz="2400" b="1" dirty="0">
                <a:solidFill>
                  <a:srgbClr val="4E7CDD"/>
                </a:solidFill>
                <a:latin typeface="Arial" panose="020B0604020202020204" pitchFamily="34" charset="0"/>
              </a:rPr>
              <a:t> es el VCS más popular </a:t>
            </a:r>
            <a:r>
              <a:rPr lang="es-MX" sz="2400" dirty="0">
                <a:solidFill>
                  <a:srgbClr val="000000"/>
                </a:solidFill>
                <a:latin typeface="Arial" panose="020B0604020202020204" pitchFamily="34" charset="0"/>
              </a:rPr>
              <a:t>y utilizado debido a su flexibilidad y facilidad de uso.</a:t>
            </a:r>
            <a:endParaRPr lang="es-CL" sz="2400" dirty="0">
              <a:solidFill>
                <a:srgbClr val="000000"/>
              </a:solidFill>
              <a:latin typeface="Arial" panose="020B0604020202020204" pitchFamily="34" charset="0"/>
            </a:endParaRPr>
          </a:p>
        </p:txBody>
      </p:sp>
    </p:spTree>
    <p:extLst>
      <p:ext uri="{BB962C8B-B14F-4D97-AF65-F5344CB8AC3E}">
        <p14:creationId xmlns:p14="http://schemas.microsoft.com/office/powerpoint/2010/main" val="18192153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p:cNvSpPr>
            <a:spLocks noGrp="1"/>
          </p:cNvSpPr>
          <p:nvPr>
            <p:ph type="title" idx="4294967295"/>
          </p:nvPr>
        </p:nvSpPr>
        <p:spPr>
          <a:xfrm>
            <a:off x="654050" y="550863"/>
            <a:ext cx="9164638" cy="46990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228594" marR="0" lvl="0" indent="-228594" algn="l" defTabSz="914377"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s-MX" sz="3200" b="1"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Crear ramas</a:t>
            </a:r>
            <a:endParaRPr kumimoji="0" lang="es-CL" sz="3200" b="1"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p:txBody>
      </p:sp>
      <p:sp>
        <p:nvSpPr>
          <p:cNvPr id="26" name="CuadroTexto 25"/>
          <p:cNvSpPr txBox="1"/>
          <p:nvPr/>
        </p:nvSpPr>
        <p:spPr>
          <a:xfrm>
            <a:off x="906086" y="1394571"/>
            <a:ext cx="10140604" cy="4524315"/>
          </a:xfrm>
          <a:prstGeom prst="rect">
            <a:avLst/>
          </a:prstGeom>
          <a:noFill/>
        </p:spPr>
        <p:txBody>
          <a:bodyPr vert="horz" wrap="square" rtlCol="0">
            <a:spAutoFit/>
          </a:bodyPr>
          <a:lstStyle/>
          <a:p>
            <a:pPr marL="342900" indent="-342900" algn="just">
              <a:buFont typeface="Arial" panose="020B0604020202020204" pitchFamily="34" charset="0"/>
              <a:buChar char="•"/>
            </a:pPr>
            <a:r>
              <a:rPr lang="es-MX" sz="2400" dirty="0">
                <a:solidFill>
                  <a:srgbClr val="000000"/>
                </a:solidFill>
                <a:latin typeface="Arial" panose="020B0604020202020204" pitchFamily="34" charset="0"/>
              </a:rPr>
              <a:t>Las ramas son una característica poderosa del control de versiones que permite a los desarrolladores trabajar en diferentes versiones del código simultáneamente. </a:t>
            </a:r>
          </a:p>
          <a:p>
            <a:pPr marL="342900" indent="-342900" algn="just">
              <a:buFont typeface="Arial" panose="020B0604020202020204" pitchFamily="34" charset="0"/>
              <a:buChar char="•"/>
            </a:pPr>
            <a:endParaRPr lang="es-MX" sz="2400" dirty="0">
              <a:solidFill>
                <a:srgbClr val="000000"/>
              </a:solidFill>
              <a:latin typeface="Arial" panose="020B0604020202020204" pitchFamily="34" charset="0"/>
            </a:endParaRPr>
          </a:p>
          <a:p>
            <a:pPr marL="342900" indent="-342900" algn="just">
              <a:buFont typeface="Arial" panose="020B0604020202020204" pitchFamily="34" charset="0"/>
              <a:buChar char="•"/>
            </a:pPr>
            <a:r>
              <a:rPr lang="es-MX" sz="2400" dirty="0">
                <a:solidFill>
                  <a:srgbClr val="000000"/>
                </a:solidFill>
                <a:latin typeface="Arial" panose="020B0604020202020204" pitchFamily="34" charset="0"/>
              </a:rPr>
              <a:t>Permite a los desarrolladores aislar cambios, colaborar en nuevas funciones y corregir errores sin afectar el código base principal. Al crear sucursales, es esencial seguir una convención de nomenclatura que refleje el propósito de la sucursal. </a:t>
            </a:r>
          </a:p>
          <a:p>
            <a:pPr marL="342900" indent="-342900" algn="just">
              <a:buFont typeface="Arial" panose="020B0604020202020204" pitchFamily="34" charset="0"/>
              <a:buChar char="•"/>
            </a:pPr>
            <a:endParaRPr lang="es-MX" sz="2400" dirty="0">
              <a:solidFill>
                <a:srgbClr val="000000"/>
              </a:solidFill>
              <a:latin typeface="Arial" panose="020B0604020202020204" pitchFamily="34" charset="0"/>
            </a:endParaRPr>
          </a:p>
          <a:p>
            <a:pPr marL="342900" indent="-342900" algn="just">
              <a:buFont typeface="Arial" panose="020B0604020202020204" pitchFamily="34" charset="0"/>
              <a:buChar char="•"/>
            </a:pPr>
            <a:r>
              <a:rPr lang="es-MX" sz="2400" dirty="0">
                <a:solidFill>
                  <a:srgbClr val="000000"/>
                </a:solidFill>
                <a:latin typeface="Arial" panose="020B0604020202020204" pitchFamily="34" charset="0"/>
              </a:rPr>
              <a:t>Por ejemplo, una rama llamada "función/nueva página de inicio de sesión" indica que es una rama para desarrollar una nueva característica de la página de inicio de sesión.</a:t>
            </a:r>
          </a:p>
        </p:txBody>
      </p:sp>
    </p:spTree>
    <p:extLst>
      <p:ext uri="{BB962C8B-B14F-4D97-AF65-F5344CB8AC3E}">
        <p14:creationId xmlns:p14="http://schemas.microsoft.com/office/powerpoint/2010/main" val="26956943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p:cNvSpPr>
            <a:spLocks noGrp="1"/>
          </p:cNvSpPr>
          <p:nvPr>
            <p:ph type="title" idx="4294967295"/>
          </p:nvPr>
        </p:nvSpPr>
        <p:spPr>
          <a:xfrm>
            <a:off x="654050" y="550863"/>
            <a:ext cx="9164638" cy="46990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228594" marR="0" lvl="0" indent="-228594" algn="l" defTabSz="914377"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s-MX" sz="3200" b="1"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Utilizar solicitudes de extracción</a:t>
            </a:r>
            <a:endParaRPr kumimoji="0" lang="es-CL" sz="3200" b="1"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p:txBody>
      </p:sp>
      <p:sp>
        <p:nvSpPr>
          <p:cNvPr id="26" name="CuadroTexto 25"/>
          <p:cNvSpPr txBox="1"/>
          <p:nvPr/>
        </p:nvSpPr>
        <p:spPr>
          <a:xfrm>
            <a:off x="906086" y="1394571"/>
            <a:ext cx="10140604" cy="3785652"/>
          </a:xfrm>
          <a:prstGeom prst="rect">
            <a:avLst/>
          </a:prstGeom>
          <a:noFill/>
        </p:spPr>
        <p:txBody>
          <a:bodyPr vert="horz" wrap="square" rtlCol="0">
            <a:spAutoFit/>
          </a:bodyPr>
          <a:lstStyle/>
          <a:p>
            <a:pPr marL="342900" indent="-342900" algn="just">
              <a:buFont typeface="Arial" panose="020B0604020202020204" pitchFamily="34" charset="0"/>
              <a:buChar char="•"/>
            </a:pPr>
            <a:r>
              <a:rPr lang="es-MX" sz="2400" dirty="0">
                <a:solidFill>
                  <a:srgbClr val="000000"/>
                </a:solidFill>
                <a:latin typeface="Arial" panose="020B0604020202020204" pitchFamily="34" charset="0"/>
              </a:rPr>
              <a:t>Las solicitudes de extracción son una práctica popular en </a:t>
            </a:r>
            <a:r>
              <a:rPr lang="es-MX" sz="2400" dirty="0" err="1">
                <a:solidFill>
                  <a:srgbClr val="000000"/>
                </a:solidFill>
                <a:latin typeface="Arial" panose="020B0604020202020204" pitchFamily="34" charset="0"/>
              </a:rPr>
              <a:t>Git</a:t>
            </a:r>
            <a:r>
              <a:rPr lang="es-MX" sz="2400" dirty="0">
                <a:solidFill>
                  <a:srgbClr val="000000"/>
                </a:solidFill>
                <a:latin typeface="Arial" panose="020B0604020202020204" pitchFamily="34" charset="0"/>
              </a:rPr>
              <a:t> que permite a los desarrolladores revisar y discutir los cambios de código antes de fusionarlos en la base de código principal. </a:t>
            </a:r>
          </a:p>
          <a:p>
            <a:pPr marL="342900" indent="-342900" algn="just">
              <a:buFont typeface="Arial" panose="020B0604020202020204" pitchFamily="34" charset="0"/>
              <a:buChar char="•"/>
            </a:pPr>
            <a:endParaRPr lang="es-MX" sz="2400" dirty="0">
              <a:solidFill>
                <a:srgbClr val="000000"/>
              </a:solidFill>
              <a:latin typeface="Arial" panose="020B0604020202020204" pitchFamily="34" charset="0"/>
            </a:endParaRPr>
          </a:p>
          <a:p>
            <a:pPr marL="342900" indent="-342900" algn="just">
              <a:buFont typeface="Arial" panose="020B0604020202020204" pitchFamily="34" charset="0"/>
              <a:buChar char="•"/>
            </a:pPr>
            <a:r>
              <a:rPr lang="es-MX" sz="2400" dirty="0">
                <a:solidFill>
                  <a:srgbClr val="000000"/>
                </a:solidFill>
                <a:latin typeface="Arial" panose="020B0604020202020204" pitchFamily="34" charset="0"/>
              </a:rPr>
              <a:t>Ayuda a detectar errores y garantizar la calidad del código al permitir que otros miembros del equipo revisen y proporcionen comentarios sobre los cambios. </a:t>
            </a:r>
          </a:p>
          <a:p>
            <a:pPr marL="342900" indent="-342900" algn="just">
              <a:buFont typeface="Arial" panose="020B0604020202020204" pitchFamily="34" charset="0"/>
              <a:buChar char="•"/>
            </a:pPr>
            <a:endParaRPr lang="es-MX" sz="2400" dirty="0">
              <a:solidFill>
                <a:srgbClr val="000000"/>
              </a:solidFill>
              <a:latin typeface="Arial" panose="020B0604020202020204" pitchFamily="34" charset="0"/>
            </a:endParaRPr>
          </a:p>
          <a:p>
            <a:pPr marL="342900" indent="-342900" algn="just">
              <a:buFont typeface="Arial" panose="020B0604020202020204" pitchFamily="34" charset="0"/>
              <a:buChar char="•"/>
            </a:pPr>
            <a:r>
              <a:rPr lang="es-MX" sz="2400" dirty="0">
                <a:solidFill>
                  <a:srgbClr val="000000"/>
                </a:solidFill>
                <a:latin typeface="Arial" panose="020B0604020202020204" pitchFamily="34" charset="0"/>
              </a:rPr>
              <a:t>Las solicitudes de extracción también permiten a los desarrolladores discutir los cambios y colaborar para mejorar el código</a:t>
            </a:r>
          </a:p>
        </p:txBody>
      </p:sp>
    </p:spTree>
    <p:extLst>
      <p:ext uri="{BB962C8B-B14F-4D97-AF65-F5344CB8AC3E}">
        <p14:creationId xmlns:p14="http://schemas.microsoft.com/office/powerpoint/2010/main" val="25613925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p:cNvSpPr>
            <a:spLocks noGrp="1"/>
          </p:cNvSpPr>
          <p:nvPr>
            <p:ph type="title" idx="4294967295"/>
          </p:nvPr>
        </p:nvSpPr>
        <p:spPr>
          <a:xfrm>
            <a:off x="654050" y="550863"/>
            <a:ext cx="9164638" cy="46990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228594" marR="0" lvl="0" indent="-228594" algn="l" defTabSz="914377"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s-MX" sz="3200" b="1"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Utilizar control de versiones semántico</a:t>
            </a:r>
            <a:endParaRPr kumimoji="0" lang="es-CL" sz="3200" b="1"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p:txBody>
      </p:sp>
      <p:sp>
        <p:nvSpPr>
          <p:cNvPr id="26" name="CuadroTexto 25"/>
          <p:cNvSpPr txBox="1"/>
          <p:nvPr/>
        </p:nvSpPr>
        <p:spPr>
          <a:xfrm>
            <a:off x="906086" y="1394571"/>
            <a:ext cx="10140604" cy="4093428"/>
          </a:xfrm>
          <a:prstGeom prst="rect">
            <a:avLst/>
          </a:prstGeom>
          <a:noFill/>
        </p:spPr>
        <p:txBody>
          <a:bodyPr vert="horz" wrap="square" rtlCol="0">
            <a:spAutoFit/>
          </a:bodyPr>
          <a:lstStyle/>
          <a:p>
            <a:pPr marL="342900" indent="-342900" algn="just">
              <a:buFont typeface="Arial" panose="020B0604020202020204" pitchFamily="34" charset="0"/>
              <a:buChar char="•"/>
            </a:pPr>
            <a:r>
              <a:rPr lang="es-MX" sz="2000" dirty="0">
                <a:solidFill>
                  <a:srgbClr val="000000"/>
                </a:solidFill>
                <a:latin typeface="Arial" panose="020B0604020202020204" pitchFamily="34" charset="0"/>
              </a:rPr>
              <a:t>Como se vio anteriormente , es una práctica que consiste en asignar números de versión a las versiones de software en función de los cambios realizados en el código. </a:t>
            </a:r>
          </a:p>
          <a:p>
            <a:pPr marL="342900" indent="-342900" algn="just">
              <a:buFont typeface="Arial" panose="020B0604020202020204" pitchFamily="34" charset="0"/>
              <a:buChar char="•"/>
            </a:pPr>
            <a:endParaRPr lang="es-MX" sz="2000" dirty="0">
              <a:solidFill>
                <a:srgbClr val="000000"/>
              </a:solidFill>
              <a:latin typeface="Arial" panose="020B0604020202020204" pitchFamily="34" charset="0"/>
            </a:endParaRPr>
          </a:p>
          <a:p>
            <a:pPr marL="342900" indent="-342900" algn="just">
              <a:buFont typeface="Arial" panose="020B0604020202020204" pitchFamily="34" charset="0"/>
              <a:buChar char="•"/>
            </a:pPr>
            <a:r>
              <a:rPr lang="es-MX" sz="2000" dirty="0">
                <a:solidFill>
                  <a:srgbClr val="000000"/>
                </a:solidFill>
                <a:latin typeface="Arial" panose="020B0604020202020204" pitchFamily="34" charset="0"/>
              </a:rPr>
              <a:t>Sigue un formato de número de versión de tres partes: MAJOR.MINOR.PATCH. El número de versión principal indica cambios significativos que no son compatibles con versiones anteriores, el número de versión secundaria indica nuevas funciones que son compatibles con versiones anteriores y el número de versión del parche indica correcciones de errores y mejoras menores. </a:t>
            </a:r>
          </a:p>
          <a:p>
            <a:pPr marL="342900" indent="-342900" algn="just">
              <a:buFont typeface="Arial" panose="020B0604020202020204" pitchFamily="34" charset="0"/>
              <a:buChar char="•"/>
            </a:pPr>
            <a:endParaRPr lang="es-MX" sz="2000" dirty="0">
              <a:solidFill>
                <a:srgbClr val="000000"/>
              </a:solidFill>
              <a:latin typeface="Arial" panose="020B0604020202020204" pitchFamily="34" charset="0"/>
            </a:endParaRPr>
          </a:p>
          <a:p>
            <a:pPr marL="342900" indent="-342900" algn="just">
              <a:buFont typeface="Arial" panose="020B0604020202020204" pitchFamily="34" charset="0"/>
              <a:buChar char="•"/>
            </a:pPr>
            <a:r>
              <a:rPr lang="es-MX" sz="2000" dirty="0">
                <a:solidFill>
                  <a:srgbClr val="000000"/>
                </a:solidFill>
                <a:latin typeface="Arial" panose="020B0604020202020204" pitchFamily="34" charset="0"/>
              </a:rPr>
              <a:t>El control de versiones semántico ayuda a comunicar los cambios realizados en el software y garantiza que los usuarios puedan comprender fácilmente el impacto de los cambios</a:t>
            </a:r>
          </a:p>
        </p:txBody>
      </p:sp>
    </p:spTree>
    <p:extLst>
      <p:ext uri="{BB962C8B-B14F-4D97-AF65-F5344CB8AC3E}">
        <p14:creationId xmlns:p14="http://schemas.microsoft.com/office/powerpoint/2010/main" val="40556948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ADDA3FC-36B2-5E48-53A8-51083BBEE302}"/>
              </a:ext>
            </a:extLst>
          </p:cNvPr>
          <p:cNvSpPr>
            <a:spLocks noGrp="1"/>
          </p:cNvSpPr>
          <p:nvPr>
            <p:ph type="title"/>
          </p:nvPr>
        </p:nvSpPr>
        <p:spPr>
          <a:xfrm>
            <a:off x="1069485" y="2562501"/>
            <a:ext cx="3134653" cy="1306054"/>
          </a:xfrm>
        </p:spPr>
        <p:txBody>
          <a:bodyPr>
            <a:normAutofit fontScale="90000"/>
          </a:bodyPr>
          <a:lstStyle/>
          <a:p>
            <a:r>
              <a:rPr lang="es-MX" dirty="0"/>
              <a:t>El Desastre de la Versión Perdida</a:t>
            </a:r>
            <a:endParaRPr lang="es-CL" dirty="0"/>
          </a:p>
        </p:txBody>
      </p:sp>
      <p:sp>
        <p:nvSpPr>
          <p:cNvPr id="5" name="Rectángulo 4"/>
          <p:cNvSpPr/>
          <p:nvPr/>
        </p:nvSpPr>
        <p:spPr>
          <a:xfrm>
            <a:off x="5237017" y="4934636"/>
            <a:ext cx="6096000" cy="1384995"/>
          </a:xfrm>
          <a:prstGeom prst="rect">
            <a:avLst/>
          </a:prstGeom>
        </p:spPr>
        <p:txBody>
          <a:bodyPr>
            <a:spAutoFit/>
          </a:bodyPr>
          <a:lstStyle/>
          <a:p>
            <a:pPr algn="just"/>
            <a:r>
              <a:rPr lang="es-MX" sz="2800" b="1" dirty="0">
                <a:latin typeface="Arial" panose="020B0604020202020204" pitchFamily="34" charset="0"/>
                <a:cs typeface="Arial" panose="020B0604020202020204" pitchFamily="34" charset="0"/>
              </a:rPr>
              <a:t>¿Qué medidas preventivas podrían haberse tomado para evitar esta situación?</a:t>
            </a:r>
            <a:endParaRPr lang="es-CL" sz="2800" b="1" dirty="0">
              <a:latin typeface="Arial" panose="020B0604020202020204" pitchFamily="34" charset="0"/>
              <a:cs typeface="Arial" panose="020B0604020202020204" pitchFamily="34" charset="0"/>
            </a:endParaRPr>
          </a:p>
        </p:txBody>
      </p:sp>
      <p:sp>
        <p:nvSpPr>
          <p:cNvPr id="6" name="Rectángulo 5"/>
          <p:cNvSpPr/>
          <p:nvPr/>
        </p:nvSpPr>
        <p:spPr>
          <a:xfrm>
            <a:off x="4821381" y="965362"/>
            <a:ext cx="6927273" cy="3477875"/>
          </a:xfrm>
          <a:prstGeom prst="rect">
            <a:avLst/>
          </a:prstGeom>
        </p:spPr>
        <p:txBody>
          <a:bodyPr wrap="square">
            <a:spAutoFit/>
          </a:bodyPr>
          <a:lstStyle/>
          <a:p>
            <a:pPr algn="just"/>
            <a:r>
              <a:rPr lang="es-MX" sz="2000" dirty="0">
                <a:latin typeface="Arial" panose="020B0604020202020204" pitchFamily="34" charset="0"/>
                <a:cs typeface="Arial" panose="020B0604020202020204" pitchFamily="34" charset="0"/>
              </a:rPr>
              <a:t>Un desarrollador realiza una actualización crítica en el módulo de gestión de recursos de un hospital, mientras otro, sin saberlo, trabaja sobre una versión antigua del mismo módulo. Al intentar integrar los cambios, se pierden actualizaciones importantes, resultando en errores y conflictos en el código. </a:t>
            </a:r>
            <a:r>
              <a:rPr lang="es-MX" sz="2000" b="1" dirty="0">
                <a:solidFill>
                  <a:srgbClr val="4E7CDD"/>
                </a:solidFill>
                <a:latin typeface="Arial" panose="020B0604020202020204" pitchFamily="34" charset="0"/>
                <a:cs typeface="Arial" panose="020B0604020202020204" pitchFamily="34" charset="0"/>
              </a:rPr>
              <a:t>Este caos provoca un retraso significativo en la entrega del proyecto, lo que lleva a que el hospital no pueda gestionar adecuadamente sus recursos, afectando la atención a los pacientes y generando una pérdida de confianza y posibles repercusiones legales.</a:t>
            </a:r>
            <a:endParaRPr lang="es-CL" sz="2000" b="1" dirty="0">
              <a:solidFill>
                <a:srgbClr val="4E7CDD"/>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628373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p:cNvSpPr>
            <a:spLocks noGrp="1"/>
          </p:cNvSpPr>
          <p:nvPr>
            <p:ph type="title" idx="4294967295"/>
          </p:nvPr>
        </p:nvSpPr>
        <p:spPr>
          <a:xfrm>
            <a:off x="654050" y="550863"/>
            <a:ext cx="9164638" cy="46990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228594" marR="0" lvl="0" indent="-228594" algn="l" defTabSz="914377"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s-MX" sz="3200" b="1"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Utilizar pruebas automatizadas</a:t>
            </a:r>
            <a:endParaRPr kumimoji="0" lang="es-CL" sz="3200" b="1"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p:txBody>
      </p:sp>
      <p:sp>
        <p:nvSpPr>
          <p:cNvPr id="26" name="CuadroTexto 25"/>
          <p:cNvSpPr txBox="1"/>
          <p:nvPr/>
        </p:nvSpPr>
        <p:spPr>
          <a:xfrm>
            <a:off x="906086" y="1394571"/>
            <a:ext cx="10140604" cy="3785652"/>
          </a:xfrm>
          <a:prstGeom prst="rect">
            <a:avLst/>
          </a:prstGeom>
          <a:noFill/>
        </p:spPr>
        <p:txBody>
          <a:bodyPr vert="horz" wrap="square" rtlCol="0">
            <a:spAutoFit/>
          </a:bodyPr>
          <a:lstStyle/>
          <a:p>
            <a:pPr marL="342900" indent="-342900" algn="just">
              <a:buFont typeface="Arial" panose="020B0604020202020204" pitchFamily="34" charset="0"/>
              <a:buChar char="•"/>
            </a:pPr>
            <a:r>
              <a:rPr lang="es-MX" sz="2400" dirty="0">
                <a:solidFill>
                  <a:srgbClr val="000000"/>
                </a:solidFill>
                <a:latin typeface="Arial" panose="020B0604020202020204" pitchFamily="34" charset="0"/>
              </a:rPr>
              <a:t>Las pruebas automatizadas son una práctica que consiste en utilizar herramientas de software para probar el código automáticamente. </a:t>
            </a:r>
          </a:p>
          <a:p>
            <a:pPr marL="342900" indent="-342900" algn="just">
              <a:buFont typeface="Arial" panose="020B0604020202020204" pitchFamily="34" charset="0"/>
              <a:buChar char="•"/>
            </a:pPr>
            <a:endParaRPr lang="es-MX" sz="2400" dirty="0">
              <a:solidFill>
                <a:srgbClr val="000000"/>
              </a:solidFill>
              <a:latin typeface="Arial" panose="020B0604020202020204" pitchFamily="34" charset="0"/>
            </a:endParaRPr>
          </a:p>
          <a:p>
            <a:pPr marL="342900" indent="-342900" algn="just">
              <a:buFont typeface="Arial" panose="020B0604020202020204" pitchFamily="34" charset="0"/>
              <a:buChar char="•"/>
            </a:pPr>
            <a:r>
              <a:rPr lang="es-MX" sz="2400" dirty="0">
                <a:solidFill>
                  <a:srgbClr val="000000"/>
                </a:solidFill>
                <a:latin typeface="Arial" panose="020B0604020202020204" pitchFamily="34" charset="0"/>
              </a:rPr>
              <a:t>Ayuda a detectar errores y garantizar la calidad del código ejecutando pruebas repetidamente y brindando comentarios sobre los cambios del código.</a:t>
            </a:r>
          </a:p>
          <a:p>
            <a:pPr marL="342900" indent="-342900" algn="just">
              <a:buFont typeface="Arial" panose="020B0604020202020204" pitchFamily="34" charset="0"/>
              <a:buChar char="•"/>
            </a:pPr>
            <a:endParaRPr lang="es-MX" sz="2400" dirty="0">
              <a:solidFill>
                <a:srgbClr val="000000"/>
              </a:solidFill>
              <a:latin typeface="Arial" panose="020B0604020202020204" pitchFamily="34" charset="0"/>
            </a:endParaRPr>
          </a:p>
          <a:p>
            <a:pPr marL="342900" indent="-342900" algn="just">
              <a:buFont typeface="Arial" panose="020B0604020202020204" pitchFamily="34" charset="0"/>
              <a:buChar char="•"/>
            </a:pPr>
            <a:r>
              <a:rPr lang="es-MX" sz="2400" dirty="0">
                <a:solidFill>
                  <a:srgbClr val="000000"/>
                </a:solidFill>
                <a:latin typeface="Arial" panose="020B0604020202020204" pitchFamily="34" charset="0"/>
              </a:rPr>
              <a:t>Las pruebas automatizadas también permiten a los desarrolladores detectar regresiones y garantizar que el código base sea estable antes de entregarlo a los usuarios.</a:t>
            </a:r>
          </a:p>
        </p:txBody>
      </p:sp>
    </p:spTree>
    <p:extLst>
      <p:ext uri="{BB962C8B-B14F-4D97-AF65-F5344CB8AC3E}">
        <p14:creationId xmlns:p14="http://schemas.microsoft.com/office/powerpoint/2010/main" val="41875355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Marcador de texto 15"/>
          <p:cNvSpPr>
            <a:spLocks noGrp="1"/>
          </p:cNvSpPr>
          <p:nvPr>
            <p:ph type="title" idx="4294967295"/>
          </p:nvPr>
        </p:nvSpPr>
        <p:spPr>
          <a:xfrm>
            <a:off x="654050" y="550863"/>
            <a:ext cx="4918075" cy="46990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228594" marR="0" lvl="0" indent="-228594" algn="l" defTabSz="914377"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s-CL" sz="3200" b="1"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Micro Break</a:t>
            </a:r>
            <a:endParaRPr kumimoji="0" lang="en-US" sz="3200" b="1"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p:txBody>
      </p:sp>
      <p:sp>
        <p:nvSpPr>
          <p:cNvPr id="27" name="Rectángulo 26">
            <a:extLst>
              <a:ext uri="{C183D7F6-B498-43B3-948B-1728B52AA6E4}">
                <adec:decorative xmlns:adec="http://schemas.microsoft.com/office/drawing/2017/decorative" val="1"/>
              </a:ext>
            </a:extLst>
          </p:cNvPr>
          <p:cNvSpPr/>
          <p:nvPr/>
        </p:nvSpPr>
        <p:spPr>
          <a:xfrm>
            <a:off x="0" y="4712677"/>
            <a:ext cx="12192000" cy="859502"/>
          </a:xfrm>
          <a:prstGeom prst="rect">
            <a:avLst/>
          </a:prstGeom>
          <a:solidFill>
            <a:srgbClr val="4E7CDD"/>
          </a:solidFill>
          <a:ln w="25400" cap="flat" cmpd="sng" algn="ctr">
            <a:solidFill>
              <a:srgbClr val="4E7CDD"/>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L" sz="1800" b="0" i="0" u="none" strike="noStrike" kern="0" cap="none" spc="0" normalizeH="0" baseline="0" noProof="0">
              <a:ln>
                <a:noFill/>
              </a:ln>
              <a:solidFill>
                <a:prstClr val="white"/>
              </a:solidFill>
              <a:effectLst/>
              <a:uLnTx/>
              <a:uFillTx/>
              <a:latin typeface="Calibri"/>
              <a:ea typeface="+mn-ea"/>
              <a:cs typeface="+mn-cs"/>
            </a:endParaRPr>
          </a:p>
        </p:txBody>
      </p:sp>
      <p:pic>
        <p:nvPicPr>
          <p:cNvPr id="28" name="Imagen 27">
            <a:extLs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1986573" y="1515101"/>
            <a:ext cx="7907704" cy="2703201"/>
          </a:xfrm>
          <a:prstGeom prst="rect">
            <a:avLst/>
          </a:prstGeom>
        </p:spPr>
      </p:pic>
    </p:spTree>
    <p:extLst>
      <p:ext uri="{BB962C8B-B14F-4D97-AF65-F5344CB8AC3E}">
        <p14:creationId xmlns:p14="http://schemas.microsoft.com/office/powerpoint/2010/main" val="1337775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2" fill="hold" grpId="0" nodeType="clickEffect">
                                  <p:stCondLst>
                                    <p:cond delay="0"/>
                                  </p:stCondLst>
                                  <p:childTnLst>
                                    <p:anim calcmode="lin" valueType="num">
                                      <p:cBhvr additive="base">
                                        <p:cTn id="6" dur="30000"/>
                                        <p:tgtEl>
                                          <p:spTgt spid="27"/>
                                        </p:tgtEl>
                                        <p:attrNameLst>
                                          <p:attrName>ppt_x</p:attrName>
                                        </p:attrNameLst>
                                      </p:cBhvr>
                                      <p:tavLst>
                                        <p:tav tm="0">
                                          <p:val>
                                            <p:strVal val="ppt_x"/>
                                          </p:val>
                                        </p:tav>
                                        <p:tav tm="100000">
                                          <p:val>
                                            <p:strVal val="1+ppt_w/2"/>
                                          </p:val>
                                        </p:tav>
                                      </p:tavLst>
                                    </p:anim>
                                    <p:anim calcmode="lin" valueType="num">
                                      <p:cBhvr additive="base">
                                        <p:cTn id="7" dur="30000"/>
                                        <p:tgtEl>
                                          <p:spTgt spid="27"/>
                                        </p:tgtEl>
                                        <p:attrNameLst>
                                          <p:attrName>ppt_y</p:attrName>
                                        </p:attrNameLst>
                                      </p:cBhvr>
                                      <p:tavLst>
                                        <p:tav tm="0">
                                          <p:val>
                                            <p:strVal val="ppt_y"/>
                                          </p:val>
                                        </p:tav>
                                        <p:tav tm="100000">
                                          <p:val>
                                            <p:strVal val="ppt_y"/>
                                          </p:val>
                                        </p:tav>
                                      </p:tavLst>
                                    </p:anim>
                                    <p:set>
                                      <p:cBhvr>
                                        <p:cTn id="8" dur="1" fill="hold">
                                          <p:stCondLst>
                                            <p:cond delay="29999"/>
                                          </p:stCondLst>
                                        </p:cTn>
                                        <p:tgtEl>
                                          <p:spTgt spid="2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ADDA3FC-36B2-5E48-53A8-51083BBEE302}"/>
              </a:ext>
            </a:extLst>
          </p:cNvPr>
          <p:cNvSpPr>
            <a:spLocks noGrp="1"/>
          </p:cNvSpPr>
          <p:nvPr>
            <p:ph type="title"/>
          </p:nvPr>
        </p:nvSpPr>
        <p:spPr>
          <a:xfrm>
            <a:off x="1069485" y="2562501"/>
            <a:ext cx="3570609" cy="1306054"/>
          </a:xfrm>
        </p:spPr>
        <p:txBody>
          <a:bodyPr>
            <a:normAutofit/>
          </a:bodyPr>
          <a:lstStyle/>
          <a:p>
            <a:pPr marL="0" indent="0" algn="ctr">
              <a:buNone/>
            </a:pPr>
            <a:r>
              <a:rPr lang="es-MX" dirty="0"/>
              <a:t>¡1 Cosa!</a:t>
            </a:r>
            <a:br>
              <a:rPr lang="es-MX" dirty="0"/>
            </a:br>
            <a:r>
              <a:rPr lang="es-MX" dirty="0"/>
              <a:t>¿Qué recuerdas?</a:t>
            </a:r>
            <a:endParaRPr lang="es-CL" dirty="0"/>
          </a:p>
        </p:txBody>
      </p:sp>
      <p:sp>
        <p:nvSpPr>
          <p:cNvPr id="3" name="Rectángulo 2"/>
          <p:cNvSpPr/>
          <p:nvPr/>
        </p:nvSpPr>
        <p:spPr>
          <a:xfrm>
            <a:off x="4959622" y="2114229"/>
            <a:ext cx="6849758" cy="1754326"/>
          </a:xfrm>
          <a:prstGeom prst="rect">
            <a:avLst/>
          </a:prstGeom>
        </p:spPr>
        <p:txBody>
          <a:bodyPr wrap="square">
            <a:spAutoFit/>
          </a:bodyPr>
          <a:lstStyle/>
          <a:p>
            <a:pPr algn="just"/>
            <a:r>
              <a:rPr lang="es-MX" sz="3600" b="1" dirty="0">
                <a:latin typeface="Calibri" panose="020F0502020204030204" pitchFamily="34" charset="0"/>
              </a:rPr>
              <a:t>¿Qué rescato o creo que es importante recordar sobre las prácticas de control de versiones ?</a:t>
            </a:r>
            <a:endParaRPr lang="es-CL" sz="3600" b="1" dirty="0"/>
          </a:p>
        </p:txBody>
      </p:sp>
    </p:spTree>
    <p:extLst>
      <p:ext uri="{BB962C8B-B14F-4D97-AF65-F5344CB8AC3E}">
        <p14:creationId xmlns:p14="http://schemas.microsoft.com/office/powerpoint/2010/main" val="3601297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5975D5F-3083-1EF5-C86C-E4F5A64AC628}"/>
              </a:ext>
            </a:extLst>
          </p:cNvPr>
          <p:cNvSpPr>
            <a:spLocks noGrp="1"/>
          </p:cNvSpPr>
          <p:nvPr>
            <p:ph type="title"/>
          </p:nvPr>
        </p:nvSpPr>
        <p:spPr>
          <a:xfrm>
            <a:off x="8239125" y="2752716"/>
            <a:ext cx="3171825" cy="1627331"/>
          </a:xfrm>
        </p:spPr>
        <p:txBody>
          <a:bodyPr>
            <a:normAutofit/>
          </a:bodyPr>
          <a:lstStyle/>
          <a:p>
            <a:r>
              <a:rPr lang="es-CL" dirty="0" err="1"/>
              <a:t>Git</a:t>
            </a:r>
            <a:r>
              <a:rPr lang="es-CL" dirty="0"/>
              <a:t> y GitHub Básico</a:t>
            </a:r>
          </a:p>
        </p:txBody>
      </p:sp>
      <p:sp>
        <p:nvSpPr>
          <p:cNvPr id="3" name="CuadroTexto 2"/>
          <p:cNvSpPr txBox="1"/>
          <p:nvPr/>
        </p:nvSpPr>
        <p:spPr>
          <a:xfrm>
            <a:off x="0" y="2752716"/>
            <a:ext cx="1460938" cy="1323439"/>
          </a:xfrm>
          <a:prstGeom prst="rect">
            <a:avLst/>
          </a:prstGeom>
          <a:solidFill>
            <a:srgbClr val="4E7CDD"/>
          </a:solidFill>
        </p:spPr>
        <p:txBody>
          <a:bodyPr wrap="square" rtlCol="0">
            <a:spAutoFit/>
          </a:bodyPr>
          <a:lstStyle/>
          <a:p>
            <a:r>
              <a:rPr lang="es-CL" sz="8000" b="1" dirty="0">
                <a:solidFill>
                  <a:schemeClr val="bg1"/>
                </a:solidFill>
                <a:latin typeface="Arial" panose="020B0604020202020204" pitchFamily="34" charset="0"/>
                <a:cs typeface="Arial" panose="020B0604020202020204" pitchFamily="34" charset="0"/>
              </a:rPr>
              <a:t>03</a:t>
            </a:r>
          </a:p>
        </p:txBody>
      </p:sp>
    </p:spTree>
    <p:extLst>
      <p:ext uri="{BB962C8B-B14F-4D97-AF65-F5344CB8AC3E}">
        <p14:creationId xmlns:p14="http://schemas.microsoft.com/office/powerpoint/2010/main" val="14377408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2" name="Marcador de texto 1"/>
          <p:cNvSpPr>
            <a:spLocks noGrp="1"/>
          </p:cNvSpPr>
          <p:nvPr>
            <p:ph type="title" idx="4294967295"/>
          </p:nvPr>
        </p:nvSpPr>
        <p:spPr>
          <a:xfrm>
            <a:off x="654050" y="550863"/>
            <a:ext cx="4918075" cy="46990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228594" marR="0" lvl="0" indent="-228594" algn="l" defTabSz="914377"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s-CL" sz="3200" b="1"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Git y GitHub </a:t>
            </a:r>
          </a:p>
          <a:p>
            <a:pPr marL="228594" marR="0" lvl="0" indent="-228594" algn="l" defTabSz="914377"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s-CL" sz="3200" b="1"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p:txBody>
      </p:sp>
      <p:sp>
        <p:nvSpPr>
          <p:cNvPr id="68" name="Google Shape;68;p15"/>
          <p:cNvSpPr txBox="1">
            <a:spLocks noGrp="1"/>
          </p:cNvSpPr>
          <p:nvPr>
            <p:ph type="body" idx="4294967295"/>
          </p:nvPr>
        </p:nvSpPr>
        <p:spPr>
          <a:xfrm>
            <a:off x="654685" y="1242868"/>
            <a:ext cx="10902950" cy="4176713"/>
          </a:xfrm>
          <a:prstGeom prst="rect">
            <a:avLst/>
          </a:prstGeom>
          <a:noFill/>
          <a:ln>
            <a:noFill/>
          </a:ln>
        </p:spPr>
        <p:txBody>
          <a:bodyPr spcFirstLastPara="1" vert="horz" wrap="square" lIns="121900" tIns="121900" rIns="121900" bIns="121900" rtlCol="0" anchor="t" anchorCtr="0">
            <a:noAutofit/>
          </a:bodyPr>
          <a:lstStyle/>
          <a:p>
            <a:pPr marL="0" indent="0" algn="just">
              <a:lnSpc>
                <a:spcPct val="100000"/>
              </a:lnSpc>
              <a:buSzPts val="1300"/>
              <a:buNone/>
            </a:pPr>
            <a:r>
              <a:rPr lang="es-419" sz="2400" b="0" i="0" dirty="0" err="1">
                <a:ea typeface="Georgia"/>
                <a:sym typeface="Georgia"/>
              </a:rPr>
              <a:t>Git</a:t>
            </a:r>
            <a:r>
              <a:rPr lang="es-419" sz="2400" b="0" i="0" dirty="0">
                <a:ea typeface="Georgia"/>
                <a:sym typeface="Georgia"/>
              </a:rPr>
              <a:t> es un </a:t>
            </a:r>
            <a:r>
              <a:rPr lang="es-419" sz="2400" b="1" i="0" dirty="0">
                <a:ea typeface="Georgia"/>
                <a:sym typeface="Georgia"/>
              </a:rPr>
              <a:t>sistema de control de versiones (VCS) </a:t>
            </a:r>
            <a:r>
              <a:rPr lang="es-419" sz="2400" b="0" i="0" dirty="0">
                <a:ea typeface="Georgia"/>
                <a:sym typeface="Georgia"/>
              </a:rPr>
              <a:t>distribuido </a:t>
            </a:r>
            <a:r>
              <a:rPr lang="es-419" sz="2400" b="0" i="0" u="sng" strike="noStrike" dirty="0">
                <a:ea typeface="Georgia"/>
                <a:sym typeface="Georgia"/>
                <a:hlinkClick r:id="rId3">
                  <a:extLst>
                    <a:ext uri="{A12FA001-AC4F-418D-AE19-62706E023703}">
                      <ahyp:hlinkClr xmlns:ahyp="http://schemas.microsoft.com/office/drawing/2018/hyperlinkcolor" val="tx"/>
                    </a:ext>
                  </a:extLst>
                </a:hlinkClick>
              </a:rPr>
              <a:t>gratuito y de código abierto</a:t>
            </a:r>
            <a:r>
              <a:rPr lang="es-419" sz="2400" b="0" i="0" dirty="0">
                <a:ea typeface="Georgia"/>
                <a:sym typeface="Georgia"/>
              </a:rPr>
              <a:t> diseñado para manejar desde proyectos pequeños a muy grandes, con velocidad y eficiencia.</a:t>
            </a:r>
            <a:endParaRPr sz="2400" dirty="0"/>
          </a:p>
          <a:p>
            <a:pPr marL="380990" indent="-380990" algn="just">
              <a:lnSpc>
                <a:spcPct val="100000"/>
              </a:lnSpc>
              <a:spcBef>
                <a:spcPts val="800"/>
              </a:spcBef>
              <a:buSzPts val="1300"/>
            </a:pPr>
            <a:r>
              <a:rPr lang="es-419" sz="2400" dirty="0">
                <a:ea typeface="Georgia"/>
                <a:sym typeface="Georgia"/>
              </a:rPr>
              <a:t>Nos permite conocer los cambios realizados en los programas o software que vamos desarrollando con el paso del tiempo. Administra las distintas versiones</a:t>
            </a:r>
            <a:endParaRPr sz="2400" dirty="0"/>
          </a:p>
          <a:p>
            <a:pPr marL="380990" indent="-380990" algn="just">
              <a:lnSpc>
                <a:spcPct val="100000"/>
              </a:lnSpc>
              <a:spcBef>
                <a:spcPts val="800"/>
              </a:spcBef>
              <a:buSzPts val="1300"/>
            </a:pPr>
            <a:r>
              <a:rPr lang="es-419" sz="2400" b="0" i="0" dirty="0">
                <a:ea typeface="Georgia"/>
                <a:sym typeface="Georgia"/>
              </a:rPr>
              <a:t>N</a:t>
            </a:r>
            <a:r>
              <a:rPr lang="es-419" sz="2400" dirty="0">
                <a:ea typeface="Georgia"/>
                <a:sym typeface="Georgia"/>
              </a:rPr>
              <a:t>ace como necesidad de control para el </a:t>
            </a:r>
            <a:r>
              <a:rPr lang="es-419" sz="2400" dirty="0" err="1">
                <a:ea typeface="Georgia"/>
                <a:sym typeface="Georgia"/>
              </a:rPr>
              <a:t>Kernel</a:t>
            </a:r>
            <a:r>
              <a:rPr lang="es-419" sz="2400" dirty="0">
                <a:ea typeface="Georgia"/>
                <a:sym typeface="Georgia"/>
              </a:rPr>
              <a:t> de Linux. </a:t>
            </a:r>
            <a:endParaRPr sz="2400" dirty="0"/>
          </a:p>
          <a:p>
            <a:pPr marL="380990" indent="-380990" algn="just">
              <a:lnSpc>
                <a:spcPct val="100000"/>
              </a:lnSpc>
              <a:spcBef>
                <a:spcPts val="800"/>
              </a:spcBef>
              <a:buSzPts val="1300"/>
            </a:pPr>
            <a:r>
              <a:rPr lang="es-419" sz="2400" b="0" i="0" dirty="0">
                <a:ea typeface="Georgia"/>
                <a:sym typeface="Georgia"/>
              </a:rPr>
              <a:t>Coordinar el trabajo entre los diferentes desarrolladores del equipo.</a:t>
            </a:r>
            <a:endParaRPr sz="2400" dirty="0"/>
          </a:p>
          <a:p>
            <a:pPr marL="380990" indent="-380990" algn="just">
              <a:lnSpc>
                <a:spcPct val="100000"/>
              </a:lnSpc>
              <a:spcBef>
                <a:spcPts val="800"/>
              </a:spcBef>
              <a:spcAft>
                <a:spcPts val="800"/>
              </a:spcAft>
              <a:buSzPts val="1300"/>
            </a:pPr>
            <a:r>
              <a:rPr lang="es-419" sz="2400" dirty="0">
                <a:ea typeface="Georgia"/>
                <a:sym typeface="Georgia"/>
              </a:rPr>
              <a:t>Repositorios Locales y Remotos.</a:t>
            </a:r>
            <a:endParaRPr sz="2400" b="0" i="0" dirty="0">
              <a:ea typeface="Georgia"/>
              <a:sym typeface="Georgia"/>
            </a:endParaRPr>
          </a:p>
        </p:txBody>
      </p:sp>
    </p:spTree>
    <p:extLst>
      <p:ext uri="{BB962C8B-B14F-4D97-AF65-F5344CB8AC3E}">
        <p14:creationId xmlns:p14="http://schemas.microsoft.com/office/powerpoint/2010/main" val="26621059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2" name="Marcador de texto 1"/>
          <p:cNvSpPr>
            <a:spLocks noGrp="1"/>
          </p:cNvSpPr>
          <p:nvPr>
            <p:ph type="title" idx="4294967295"/>
          </p:nvPr>
        </p:nvSpPr>
        <p:spPr>
          <a:xfrm>
            <a:off x="654050" y="550863"/>
            <a:ext cx="8785225" cy="46990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228594" marR="0" lvl="0" indent="-228594" algn="l" defTabSz="914377"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s-419" sz="3200" b="1"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Resuelve el clásico problema</a:t>
            </a:r>
            <a:endParaRPr kumimoji="0" lang="es-CL" sz="3200" b="1"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p:txBody>
      </p:sp>
      <p:pic>
        <p:nvPicPr>
          <p:cNvPr id="83" name="Google Shape;83;p17">
            <a:extLst>
              <a:ext uri="{C183D7F6-B498-43B3-948B-1728B52AA6E4}">
                <adec:decorative xmlns:adec="http://schemas.microsoft.com/office/drawing/2017/decorative" val="1"/>
              </a:ext>
            </a:extLst>
          </p:cNvPr>
          <p:cNvPicPr preferRelativeResize="0"/>
          <p:nvPr/>
        </p:nvPicPr>
        <p:blipFill rotWithShape="1">
          <a:blip r:embed="rId3">
            <a:alphaModFix/>
          </a:blip>
          <a:srcRect/>
          <a:stretch/>
        </p:blipFill>
        <p:spPr>
          <a:xfrm>
            <a:off x="4943035" y="1664565"/>
            <a:ext cx="6542547" cy="4100112"/>
          </a:xfrm>
          <a:prstGeom prst="rect">
            <a:avLst/>
          </a:prstGeom>
          <a:noFill/>
          <a:ln>
            <a:noFill/>
          </a:ln>
        </p:spPr>
      </p:pic>
      <p:sp>
        <p:nvSpPr>
          <p:cNvPr id="84" name="Google Shape;84;p17"/>
          <p:cNvSpPr txBox="1"/>
          <p:nvPr/>
        </p:nvSpPr>
        <p:spPr>
          <a:xfrm>
            <a:off x="587934" y="1664565"/>
            <a:ext cx="4135200" cy="3393600"/>
          </a:xfrm>
          <a:prstGeom prst="rect">
            <a:avLst/>
          </a:prstGeom>
          <a:noFill/>
          <a:ln>
            <a:noFill/>
          </a:ln>
        </p:spPr>
        <p:txBody>
          <a:bodyPr spcFirstLastPara="1" wrap="square" lIns="121900" tIns="121900" rIns="121900" bIns="121900" anchor="t" anchorCtr="0">
            <a:noAutofit/>
          </a:bodyPr>
          <a:lstStyle/>
          <a:p>
            <a:pPr>
              <a:buClr>
                <a:srgbClr val="000000"/>
              </a:buClr>
              <a:buSzPts val="2600"/>
            </a:pPr>
            <a:r>
              <a:rPr lang="es-419" sz="3200" b="1" dirty="0">
                <a:solidFill>
                  <a:srgbClr val="4E7CDD"/>
                </a:solidFill>
                <a:latin typeface="Caveat"/>
                <a:ea typeface="Caveat"/>
                <a:cs typeface="Caveat"/>
                <a:sym typeface="Caveat"/>
              </a:rPr>
              <a:t>¡Problemas de colaboración y trabajo en equipo manejando código fuente!</a:t>
            </a:r>
            <a:endParaRPr sz="3200" b="1" dirty="0">
              <a:solidFill>
                <a:srgbClr val="4E7CDD"/>
              </a:solidFill>
              <a:latin typeface="Caveat"/>
              <a:ea typeface="Caveat"/>
              <a:cs typeface="Caveat"/>
              <a:sym typeface="Caveat"/>
            </a:endParaRPr>
          </a:p>
        </p:txBody>
      </p:sp>
    </p:spTree>
    <p:extLst>
      <p:ext uri="{BB962C8B-B14F-4D97-AF65-F5344CB8AC3E}">
        <p14:creationId xmlns:p14="http://schemas.microsoft.com/office/powerpoint/2010/main" val="14033762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2" name="Marcador de texto 1"/>
          <p:cNvSpPr>
            <a:spLocks noGrp="1"/>
          </p:cNvSpPr>
          <p:nvPr>
            <p:ph type="title" idx="4294967295"/>
          </p:nvPr>
        </p:nvSpPr>
        <p:spPr>
          <a:xfrm>
            <a:off x="654050" y="550863"/>
            <a:ext cx="7196138" cy="46990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228594" marR="0" lvl="0" indent="-228594" algn="l" defTabSz="914377"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s-419" sz="3200" b="1"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Sistemas de control de Versiones</a:t>
            </a:r>
            <a:endParaRPr kumimoji="0" lang="es-CL" sz="3200" b="1"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p:txBody>
      </p:sp>
      <p:grpSp>
        <p:nvGrpSpPr>
          <p:cNvPr id="3" name="Grupo 2">
            <a:extLst>
              <a:ext uri="{FF2B5EF4-FFF2-40B4-BE49-F238E27FC236}">
                <a16:creationId xmlns:a16="http://schemas.microsoft.com/office/drawing/2014/main" id="{18870AC1-5695-B30C-B541-B7DD233AFD9F}"/>
              </a:ext>
            </a:extLst>
          </p:cNvPr>
          <p:cNvGrpSpPr/>
          <p:nvPr/>
        </p:nvGrpSpPr>
        <p:grpSpPr>
          <a:xfrm>
            <a:off x="695758" y="1269243"/>
            <a:ext cx="4107384" cy="5025551"/>
            <a:chOff x="695758" y="1269243"/>
            <a:chExt cx="4107384" cy="5025551"/>
          </a:xfrm>
        </p:grpSpPr>
        <p:pic>
          <p:nvPicPr>
            <p:cNvPr id="90" name="Google Shape;90;p18"/>
            <p:cNvPicPr preferRelativeResize="0"/>
            <p:nvPr/>
          </p:nvPicPr>
          <p:blipFill rotWithShape="1">
            <a:blip r:embed="rId3">
              <a:alphaModFix/>
            </a:blip>
            <a:srcRect/>
            <a:stretch/>
          </p:blipFill>
          <p:spPr>
            <a:xfrm>
              <a:off x="695758" y="1586995"/>
              <a:ext cx="4107384" cy="4707799"/>
            </a:xfrm>
            <a:prstGeom prst="rect">
              <a:avLst/>
            </a:prstGeom>
            <a:noFill/>
            <a:ln>
              <a:noFill/>
            </a:ln>
          </p:spPr>
        </p:pic>
        <p:cxnSp>
          <p:nvCxnSpPr>
            <p:cNvPr id="91" name="Google Shape;91;p18"/>
            <p:cNvCxnSpPr/>
            <p:nvPr/>
          </p:nvCxnSpPr>
          <p:spPr>
            <a:xfrm>
              <a:off x="1730317" y="3076082"/>
              <a:ext cx="262000" cy="548800"/>
            </a:xfrm>
            <a:prstGeom prst="straightConnector1">
              <a:avLst/>
            </a:prstGeom>
            <a:noFill/>
            <a:ln w="38100" cap="flat" cmpd="sng">
              <a:solidFill>
                <a:schemeClr val="dk2"/>
              </a:solidFill>
              <a:prstDash val="solid"/>
              <a:round/>
              <a:headEnd type="none" w="sm" len="sm"/>
              <a:tailEnd type="triangle" w="med" len="med"/>
            </a:ln>
          </p:spPr>
        </p:cxnSp>
        <p:cxnSp>
          <p:nvCxnSpPr>
            <p:cNvPr id="92" name="Google Shape;92;p18"/>
            <p:cNvCxnSpPr/>
            <p:nvPr/>
          </p:nvCxnSpPr>
          <p:spPr>
            <a:xfrm flipH="1">
              <a:off x="3156958" y="3082516"/>
              <a:ext cx="461200" cy="374000"/>
            </a:xfrm>
            <a:prstGeom prst="straightConnector1">
              <a:avLst/>
            </a:prstGeom>
            <a:noFill/>
            <a:ln w="38100" cap="flat" cmpd="sng">
              <a:solidFill>
                <a:schemeClr val="dk2"/>
              </a:solidFill>
              <a:prstDash val="solid"/>
              <a:round/>
              <a:headEnd type="none" w="sm" len="sm"/>
              <a:tailEnd type="triangle" w="med" len="med"/>
            </a:ln>
          </p:spPr>
        </p:cxnSp>
        <p:cxnSp>
          <p:nvCxnSpPr>
            <p:cNvPr id="93" name="Google Shape;93;p18"/>
            <p:cNvCxnSpPr/>
            <p:nvPr/>
          </p:nvCxnSpPr>
          <p:spPr>
            <a:xfrm>
              <a:off x="2749450" y="4432428"/>
              <a:ext cx="0" cy="511200"/>
            </a:xfrm>
            <a:prstGeom prst="straightConnector1">
              <a:avLst/>
            </a:prstGeom>
            <a:noFill/>
            <a:ln w="38100" cap="flat" cmpd="sng">
              <a:solidFill>
                <a:schemeClr val="dk2"/>
              </a:solidFill>
              <a:prstDash val="solid"/>
              <a:round/>
              <a:headEnd type="none" w="sm" len="sm"/>
              <a:tailEnd type="triangle" w="med" len="med"/>
            </a:ln>
          </p:spPr>
        </p:cxnSp>
        <p:sp>
          <p:nvSpPr>
            <p:cNvPr id="94" name="Google Shape;94;p18"/>
            <p:cNvSpPr txBox="1"/>
            <p:nvPr/>
          </p:nvSpPr>
          <p:spPr>
            <a:xfrm>
              <a:off x="1703259" y="1269243"/>
              <a:ext cx="2059373" cy="843600"/>
            </a:xfrm>
            <a:prstGeom prst="rect">
              <a:avLst/>
            </a:prstGeom>
            <a:noFill/>
            <a:ln>
              <a:noFill/>
            </a:ln>
          </p:spPr>
          <p:txBody>
            <a:bodyPr spcFirstLastPara="1" wrap="square" lIns="121900" tIns="121900" rIns="121900" bIns="121900" anchor="t" anchorCtr="0">
              <a:noAutofit/>
            </a:bodyPr>
            <a:lstStyle/>
            <a:p>
              <a:pPr>
                <a:buClr>
                  <a:srgbClr val="000000"/>
                </a:buClr>
                <a:buSzPts val="2600"/>
              </a:pPr>
              <a:r>
                <a:rPr lang="es-419" sz="3200" i="1" dirty="0" err="1">
                  <a:solidFill>
                    <a:srgbClr val="4E7CDD"/>
                  </a:solidFill>
                  <a:latin typeface="Arial" panose="020B0604020202020204" pitchFamily="34" charset="0"/>
                  <a:ea typeface="Caveat"/>
                  <a:cs typeface="Arial" panose="020B0604020202020204" pitchFamily="34" charset="0"/>
                  <a:sym typeface="Caveat"/>
                </a:rPr>
                <a:t>Merging</a:t>
              </a:r>
              <a:endParaRPr sz="3200" i="1" dirty="0">
                <a:solidFill>
                  <a:srgbClr val="4E7CDD"/>
                </a:solidFill>
                <a:latin typeface="Arial" panose="020B0604020202020204" pitchFamily="34" charset="0"/>
                <a:ea typeface="Caveat"/>
                <a:cs typeface="Arial" panose="020B0604020202020204" pitchFamily="34" charset="0"/>
                <a:sym typeface="Caveat"/>
              </a:endParaRPr>
            </a:p>
          </p:txBody>
        </p:sp>
      </p:grpSp>
      <p:grpSp>
        <p:nvGrpSpPr>
          <p:cNvPr id="4" name="Grupo 3">
            <a:extLst>
              <a:ext uri="{FF2B5EF4-FFF2-40B4-BE49-F238E27FC236}">
                <a16:creationId xmlns:a16="http://schemas.microsoft.com/office/drawing/2014/main" id="{E259558B-36BB-B5C0-06B2-3B06369C4638}"/>
              </a:ext>
            </a:extLst>
          </p:cNvPr>
          <p:cNvGrpSpPr/>
          <p:nvPr/>
        </p:nvGrpSpPr>
        <p:grpSpPr>
          <a:xfrm>
            <a:off x="5843651" y="1438555"/>
            <a:ext cx="5917315" cy="4707800"/>
            <a:chOff x="5843651" y="1438555"/>
            <a:chExt cx="5917315" cy="4707800"/>
          </a:xfrm>
        </p:grpSpPr>
        <p:pic>
          <p:nvPicPr>
            <p:cNvPr id="95" name="Google Shape;95;p18"/>
            <p:cNvPicPr preferRelativeResize="0"/>
            <p:nvPr/>
          </p:nvPicPr>
          <p:blipFill rotWithShape="1">
            <a:blip r:embed="rId4">
              <a:alphaModFix/>
            </a:blip>
            <a:srcRect/>
            <a:stretch/>
          </p:blipFill>
          <p:spPr>
            <a:xfrm>
              <a:off x="5843651" y="1438555"/>
              <a:ext cx="5917315" cy="4707800"/>
            </a:xfrm>
            <a:prstGeom prst="rect">
              <a:avLst/>
            </a:prstGeom>
            <a:noFill/>
            <a:ln>
              <a:noFill/>
            </a:ln>
          </p:spPr>
        </p:pic>
        <p:sp>
          <p:nvSpPr>
            <p:cNvPr id="96" name="Google Shape;96;p18"/>
            <p:cNvSpPr txBox="1"/>
            <p:nvPr/>
          </p:nvSpPr>
          <p:spPr>
            <a:xfrm>
              <a:off x="5843651" y="4398555"/>
              <a:ext cx="2321482" cy="843600"/>
            </a:xfrm>
            <a:prstGeom prst="rect">
              <a:avLst/>
            </a:prstGeom>
            <a:noFill/>
            <a:ln>
              <a:noFill/>
            </a:ln>
          </p:spPr>
          <p:txBody>
            <a:bodyPr spcFirstLastPara="1" wrap="square" lIns="121900" tIns="121900" rIns="121900" bIns="121900" anchor="t" anchorCtr="0">
              <a:noAutofit/>
            </a:bodyPr>
            <a:lstStyle/>
            <a:p>
              <a:pPr>
                <a:buClr>
                  <a:srgbClr val="000000"/>
                </a:buClr>
                <a:buSzPts val="2600"/>
              </a:pPr>
              <a:r>
                <a:rPr lang="es-419" sz="3200" i="1" dirty="0">
                  <a:solidFill>
                    <a:srgbClr val="4E7CDD"/>
                  </a:solidFill>
                  <a:latin typeface="Arial" panose="020B0604020202020204" pitchFamily="34" charset="0"/>
                  <a:ea typeface="Caveat"/>
                  <a:cs typeface="Arial" panose="020B0604020202020204" pitchFamily="34" charset="0"/>
                  <a:sym typeface="Caveat"/>
                </a:rPr>
                <a:t>Cápsula del tiempo</a:t>
              </a:r>
              <a:endParaRPr sz="3200" i="1" dirty="0">
                <a:solidFill>
                  <a:srgbClr val="4E7CDD"/>
                </a:solidFill>
                <a:latin typeface="Arial" panose="020B0604020202020204" pitchFamily="34" charset="0"/>
                <a:ea typeface="Caveat"/>
                <a:cs typeface="Arial" panose="020B0604020202020204" pitchFamily="34" charset="0"/>
                <a:sym typeface="Caveat"/>
              </a:endParaRPr>
            </a:p>
          </p:txBody>
        </p:sp>
      </p:grpSp>
    </p:spTree>
    <p:extLst>
      <p:ext uri="{BB962C8B-B14F-4D97-AF65-F5344CB8AC3E}">
        <p14:creationId xmlns:p14="http://schemas.microsoft.com/office/powerpoint/2010/main" val="32439997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2" name="Marcador de texto 1"/>
          <p:cNvSpPr>
            <a:spLocks noGrp="1"/>
          </p:cNvSpPr>
          <p:nvPr>
            <p:ph type="title" idx="4294967295"/>
          </p:nvPr>
        </p:nvSpPr>
        <p:spPr>
          <a:xfrm>
            <a:off x="654050" y="550863"/>
            <a:ext cx="6634163" cy="46990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228594" marR="0" lvl="0" indent="-228594" algn="l" defTabSz="914377"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s-419" sz="3200" b="1"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Ubicación de Repositorios</a:t>
            </a:r>
            <a:endParaRPr kumimoji="0" lang="es-CL" sz="3200" b="1"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p:txBody>
      </p:sp>
      <p:grpSp>
        <p:nvGrpSpPr>
          <p:cNvPr id="4" name="Grupo 3">
            <a:extLst>
              <a:ext uri="{FF2B5EF4-FFF2-40B4-BE49-F238E27FC236}">
                <a16:creationId xmlns:a16="http://schemas.microsoft.com/office/drawing/2014/main" id="{6E75F610-2A92-6CEB-602A-1456EF0A2D76}"/>
              </a:ext>
            </a:extLst>
          </p:cNvPr>
          <p:cNvGrpSpPr/>
          <p:nvPr/>
        </p:nvGrpSpPr>
        <p:grpSpPr>
          <a:xfrm>
            <a:off x="526437" y="1182864"/>
            <a:ext cx="4775660" cy="4939067"/>
            <a:chOff x="526437" y="1182864"/>
            <a:chExt cx="4775660" cy="4939067"/>
          </a:xfrm>
        </p:grpSpPr>
        <p:pic>
          <p:nvPicPr>
            <p:cNvPr id="102" name="Google Shape;102;p19"/>
            <p:cNvPicPr preferRelativeResize="0"/>
            <p:nvPr/>
          </p:nvPicPr>
          <p:blipFill rotWithShape="1">
            <a:blip r:embed="rId3">
              <a:alphaModFix/>
            </a:blip>
            <a:srcRect/>
            <a:stretch/>
          </p:blipFill>
          <p:spPr>
            <a:xfrm>
              <a:off x="526437" y="1762274"/>
              <a:ext cx="4775660" cy="4359657"/>
            </a:xfrm>
            <a:prstGeom prst="rect">
              <a:avLst/>
            </a:prstGeom>
            <a:noFill/>
            <a:ln>
              <a:noFill/>
            </a:ln>
          </p:spPr>
        </p:pic>
        <p:sp>
          <p:nvSpPr>
            <p:cNvPr id="104" name="Google Shape;104;p19"/>
            <p:cNvSpPr txBox="1"/>
            <p:nvPr/>
          </p:nvSpPr>
          <p:spPr>
            <a:xfrm>
              <a:off x="1214904" y="1182864"/>
              <a:ext cx="3999232" cy="843600"/>
            </a:xfrm>
            <a:prstGeom prst="rect">
              <a:avLst/>
            </a:prstGeom>
            <a:noFill/>
            <a:ln>
              <a:noFill/>
            </a:ln>
          </p:spPr>
          <p:txBody>
            <a:bodyPr spcFirstLastPara="1" wrap="square" lIns="121900" tIns="121900" rIns="121900" bIns="121900" anchor="t" anchorCtr="0">
              <a:noAutofit/>
            </a:bodyPr>
            <a:lstStyle/>
            <a:p>
              <a:pPr>
                <a:buClr>
                  <a:srgbClr val="000000"/>
                </a:buClr>
                <a:buSzPts val="2600"/>
              </a:pPr>
              <a:r>
                <a:rPr lang="es-419" sz="3200" i="1" dirty="0">
                  <a:solidFill>
                    <a:srgbClr val="4E7CDD"/>
                  </a:solidFill>
                  <a:latin typeface="Caveat"/>
                  <a:ea typeface="Caveat"/>
                  <a:cs typeface="Caveat"/>
                  <a:sym typeface="Caveat"/>
                </a:rPr>
                <a:t>Repo centralizado</a:t>
              </a:r>
              <a:endParaRPr sz="3200" i="1" dirty="0">
                <a:solidFill>
                  <a:srgbClr val="4E7CDD"/>
                </a:solidFill>
                <a:latin typeface="Caveat"/>
                <a:ea typeface="Caveat"/>
                <a:cs typeface="Caveat"/>
                <a:sym typeface="Caveat"/>
              </a:endParaRPr>
            </a:p>
          </p:txBody>
        </p:sp>
      </p:grpSp>
      <p:grpSp>
        <p:nvGrpSpPr>
          <p:cNvPr id="3" name="Grupo 2">
            <a:extLst>
              <a:ext uri="{FF2B5EF4-FFF2-40B4-BE49-F238E27FC236}">
                <a16:creationId xmlns:a16="http://schemas.microsoft.com/office/drawing/2014/main" id="{32787508-0AF1-3352-6C26-2D6D3553049B}"/>
              </a:ext>
            </a:extLst>
          </p:cNvPr>
          <p:cNvGrpSpPr/>
          <p:nvPr/>
        </p:nvGrpSpPr>
        <p:grpSpPr>
          <a:xfrm>
            <a:off x="6164317" y="1182864"/>
            <a:ext cx="5178580" cy="4707539"/>
            <a:chOff x="6164317" y="1182864"/>
            <a:chExt cx="5178580" cy="4707539"/>
          </a:xfrm>
        </p:grpSpPr>
        <p:pic>
          <p:nvPicPr>
            <p:cNvPr id="103" name="Google Shape;103;p19"/>
            <p:cNvPicPr preferRelativeResize="0"/>
            <p:nvPr/>
          </p:nvPicPr>
          <p:blipFill rotWithShape="1">
            <a:blip r:embed="rId4">
              <a:alphaModFix/>
            </a:blip>
            <a:srcRect/>
            <a:stretch/>
          </p:blipFill>
          <p:spPr>
            <a:xfrm>
              <a:off x="6164317" y="1475355"/>
              <a:ext cx="5178580" cy="4415048"/>
            </a:xfrm>
            <a:prstGeom prst="rect">
              <a:avLst/>
            </a:prstGeom>
            <a:noFill/>
            <a:ln>
              <a:noFill/>
            </a:ln>
          </p:spPr>
        </p:pic>
        <p:sp>
          <p:nvSpPr>
            <p:cNvPr id="105" name="Google Shape;105;p19"/>
            <p:cNvSpPr txBox="1"/>
            <p:nvPr/>
          </p:nvSpPr>
          <p:spPr>
            <a:xfrm>
              <a:off x="7022133" y="1182864"/>
              <a:ext cx="3775175" cy="843600"/>
            </a:xfrm>
            <a:prstGeom prst="rect">
              <a:avLst/>
            </a:prstGeom>
            <a:noFill/>
            <a:ln>
              <a:noFill/>
            </a:ln>
          </p:spPr>
          <p:txBody>
            <a:bodyPr spcFirstLastPara="1" wrap="square" lIns="121900" tIns="121900" rIns="121900" bIns="121900" anchor="t" anchorCtr="0">
              <a:noAutofit/>
            </a:bodyPr>
            <a:lstStyle/>
            <a:p>
              <a:pPr>
                <a:buClr>
                  <a:srgbClr val="000000"/>
                </a:buClr>
                <a:buSzPts val="2600"/>
              </a:pPr>
              <a:r>
                <a:rPr lang="es-419" sz="3200" i="1" dirty="0">
                  <a:solidFill>
                    <a:srgbClr val="4E7CDD"/>
                  </a:solidFill>
                  <a:latin typeface="Caveat"/>
                  <a:ea typeface="Caveat"/>
                  <a:cs typeface="Caveat"/>
                  <a:sym typeface="Caveat"/>
                </a:rPr>
                <a:t>Repos distribuidos</a:t>
              </a:r>
              <a:endParaRPr sz="3200" i="1" dirty="0">
                <a:solidFill>
                  <a:srgbClr val="4E7CDD"/>
                </a:solidFill>
                <a:latin typeface="Caveat"/>
                <a:ea typeface="Caveat"/>
                <a:cs typeface="Caveat"/>
                <a:sym typeface="Caveat"/>
              </a:endParaRPr>
            </a:p>
          </p:txBody>
        </p:sp>
      </p:grpSp>
    </p:spTree>
    <p:extLst>
      <p:ext uri="{BB962C8B-B14F-4D97-AF65-F5344CB8AC3E}">
        <p14:creationId xmlns:p14="http://schemas.microsoft.com/office/powerpoint/2010/main" val="22241149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grpSp>
        <p:nvGrpSpPr>
          <p:cNvPr id="3" name="Grupo 2">
            <a:extLst>
              <a:ext uri="{FF2B5EF4-FFF2-40B4-BE49-F238E27FC236}">
                <a16:creationId xmlns:a16="http://schemas.microsoft.com/office/drawing/2014/main" id="{547C2907-2FC0-11E5-B777-71545A5818DC}"/>
              </a:ext>
            </a:extLst>
          </p:cNvPr>
          <p:cNvGrpSpPr/>
          <p:nvPr/>
        </p:nvGrpSpPr>
        <p:grpSpPr>
          <a:xfrm>
            <a:off x="955006" y="216316"/>
            <a:ext cx="10872590" cy="5300336"/>
            <a:chOff x="955006" y="216316"/>
            <a:chExt cx="10872590" cy="5300336"/>
          </a:xfrm>
        </p:grpSpPr>
        <p:sp>
          <p:nvSpPr>
            <p:cNvPr id="116" name="Google Shape;116;p21"/>
            <p:cNvSpPr txBox="1"/>
            <p:nvPr/>
          </p:nvSpPr>
          <p:spPr>
            <a:xfrm>
              <a:off x="7201596" y="3813852"/>
              <a:ext cx="4626000" cy="1702800"/>
            </a:xfrm>
            <a:prstGeom prst="rect">
              <a:avLst/>
            </a:prstGeom>
            <a:noFill/>
            <a:ln>
              <a:noFill/>
            </a:ln>
          </p:spPr>
          <p:txBody>
            <a:bodyPr spcFirstLastPara="1" wrap="square" lIns="121900" tIns="121900" rIns="121900" bIns="121900" anchor="t" anchorCtr="0">
              <a:noAutofit/>
            </a:bodyPr>
            <a:lstStyle/>
            <a:p>
              <a:pPr>
                <a:buClr>
                  <a:srgbClr val="000000"/>
                </a:buClr>
                <a:buSzPts val="2600"/>
              </a:pPr>
              <a:r>
                <a:rPr lang="es-419" sz="3467" dirty="0">
                  <a:solidFill>
                    <a:srgbClr val="000000"/>
                  </a:solidFill>
                  <a:latin typeface="Arial" panose="020B0604020202020204" pitchFamily="34" charset="0"/>
                  <a:ea typeface="Caveat"/>
                  <a:cs typeface="Arial" panose="020B0604020202020204" pitchFamily="34" charset="0"/>
                  <a:sym typeface="Caveat"/>
                </a:rPr>
                <a:t>en inglés DVCS o </a:t>
              </a:r>
              <a:r>
                <a:rPr lang="es-419" sz="3467" dirty="0" err="1">
                  <a:solidFill>
                    <a:srgbClr val="000000"/>
                  </a:solidFill>
                  <a:latin typeface="Arial" panose="020B0604020202020204" pitchFamily="34" charset="0"/>
                  <a:ea typeface="Caveat"/>
                  <a:cs typeface="Arial" panose="020B0604020202020204" pitchFamily="34" charset="0"/>
                  <a:sym typeface="Caveat"/>
                </a:rPr>
                <a:t>Distributed</a:t>
              </a:r>
              <a:r>
                <a:rPr lang="es-419" sz="3467" dirty="0">
                  <a:solidFill>
                    <a:srgbClr val="000000"/>
                  </a:solidFill>
                  <a:latin typeface="Arial" panose="020B0604020202020204" pitchFamily="34" charset="0"/>
                  <a:ea typeface="Caveat"/>
                  <a:cs typeface="Arial" panose="020B0604020202020204" pitchFamily="34" charset="0"/>
                  <a:sym typeface="Caveat"/>
                </a:rPr>
                <a:t> </a:t>
              </a:r>
              <a:r>
                <a:rPr lang="es-419" sz="3467" dirty="0" err="1">
                  <a:solidFill>
                    <a:srgbClr val="000000"/>
                  </a:solidFill>
                  <a:latin typeface="Arial" panose="020B0604020202020204" pitchFamily="34" charset="0"/>
                  <a:ea typeface="Caveat"/>
                  <a:cs typeface="Arial" panose="020B0604020202020204" pitchFamily="34" charset="0"/>
                  <a:sym typeface="Caveat"/>
                </a:rPr>
                <a:t>Version</a:t>
              </a:r>
              <a:r>
                <a:rPr lang="es-419" sz="3467" dirty="0">
                  <a:solidFill>
                    <a:srgbClr val="000000"/>
                  </a:solidFill>
                  <a:latin typeface="Arial" panose="020B0604020202020204" pitchFamily="34" charset="0"/>
                  <a:ea typeface="Caveat"/>
                  <a:cs typeface="Arial" panose="020B0604020202020204" pitchFamily="34" charset="0"/>
                  <a:sym typeface="Caveat"/>
                </a:rPr>
                <a:t> Control </a:t>
              </a:r>
              <a:r>
                <a:rPr lang="es-419" sz="3467" dirty="0" err="1">
                  <a:solidFill>
                    <a:srgbClr val="000000"/>
                  </a:solidFill>
                  <a:latin typeface="Arial" panose="020B0604020202020204" pitchFamily="34" charset="0"/>
                  <a:ea typeface="Caveat"/>
                  <a:cs typeface="Arial" panose="020B0604020202020204" pitchFamily="34" charset="0"/>
                  <a:sym typeface="Caveat"/>
                </a:rPr>
                <a:t>System</a:t>
              </a:r>
              <a:endParaRPr sz="3467" dirty="0">
                <a:solidFill>
                  <a:srgbClr val="000000"/>
                </a:solidFill>
                <a:latin typeface="Arial" panose="020B0604020202020204" pitchFamily="34" charset="0"/>
                <a:ea typeface="Caveat"/>
                <a:cs typeface="Arial" panose="020B0604020202020204" pitchFamily="34" charset="0"/>
                <a:sym typeface="Caveat"/>
              </a:endParaRPr>
            </a:p>
          </p:txBody>
        </p:sp>
        <p:sp>
          <p:nvSpPr>
            <p:cNvPr id="117" name="Google Shape;117;p21"/>
            <p:cNvSpPr/>
            <p:nvPr/>
          </p:nvSpPr>
          <p:spPr>
            <a:xfrm>
              <a:off x="4832543" y="3080522"/>
              <a:ext cx="2161749" cy="1466659"/>
            </a:xfrm>
            <a:custGeom>
              <a:avLst/>
              <a:gdLst/>
              <a:ahLst/>
              <a:cxnLst/>
              <a:rect l="l" t="t" r="r" b="b"/>
              <a:pathLst>
                <a:path w="42855" h="18552" extrusionOk="0">
                  <a:moveTo>
                    <a:pt x="42855" y="17208"/>
                  </a:moveTo>
                  <a:cubicBezTo>
                    <a:pt x="36496" y="17208"/>
                    <a:pt x="11807" y="20076"/>
                    <a:pt x="4699" y="17208"/>
                  </a:cubicBezTo>
                  <a:cubicBezTo>
                    <a:pt x="-2408" y="14340"/>
                    <a:pt x="958" y="2868"/>
                    <a:pt x="210" y="0"/>
                  </a:cubicBezTo>
                </a:path>
              </a:pathLst>
            </a:custGeom>
            <a:noFill/>
            <a:ln w="28575" cap="flat" cmpd="sng">
              <a:solidFill>
                <a:srgbClr val="4E7CDD"/>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pPr>
              <a:endParaRPr sz="1867">
                <a:solidFill>
                  <a:srgbClr val="4E7CDD"/>
                </a:solidFill>
                <a:latin typeface="Arial" panose="020B0604020202020204" pitchFamily="34" charset="0"/>
                <a:ea typeface="Arial"/>
                <a:cs typeface="Arial" panose="020B0604020202020204" pitchFamily="34" charset="0"/>
                <a:sym typeface="Arial"/>
              </a:endParaRPr>
            </a:p>
          </p:txBody>
        </p:sp>
        <p:sp>
          <p:nvSpPr>
            <p:cNvPr id="118" name="Google Shape;118;p21"/>
            <p:cNvSpPr txBox="1"/>
            <p:nvPr/>
          </p:nvSpPr>
          <p:spPr>
            <a:xfrm>
              <a:off x="955006" y="216316"/>
              <a:ext cx="6116000" cy="4206257"/>
            </a:xfrm>
            <a:prstGeom prst="rect">
              <a:avLst/>
            </a:prstGeom>
            <a:noFill/>
            <a:ln>
              <a:noFill/>
            </a:ln>
          </p:spPr>
          <p:txBody>
            <a:bodyPr spcFirstLastPara="1" wrap="square" lIns="121900" tIns="121900" rIns="121900" bIns="121900" anchor="ctr" anchorCtr="0">
              <a:noAutofit/>
            </a:bodyPr>
            <a:lstStyle/>
            <a:p>
              <a:r>
                <a:rPr lang="es-419" sz="3733" dirty="0" err="1">
                  <a:solidFill>
                    <a:schemeClr val="dk1"/>
                  </a:solidFill>
                  <a:latin typeface="Arial" panose="020B0604020202020204" pitchFamily="34" charset="0"/>
                  <a:ea typeface="Montserrat"/>
                  <a:cs typeface="Arial" panose="020B0604020202020204" pitchFamily="34" charset="0"/>
                  <a:sym typeface="Montserrat"/>
                </a:rPr>
                <a:t>Git</a:t>
              </a:r>
              <a:r>
                <a:rPr lang="es-419" sz="3733" dirty="0">
                  <a:solidFill>
                    <a:schemeClr val="dk1"/>
                  </a:solidFill>
                  <a:latin typeface="Arial" panose="020B0604020202020204" pitchFamily="34" charset="0"/>
                  <a:ea typeface="Montserrat"/>
                  <a:cs typeface="Arial" panose="020B0604020202020204" pitchFamily="34" charset="0"/>
                  <a:sym typeface="Montserrat"/>
                </a:rPr>
                <a:t> es un Sistema de control de Versiones DISTRIBUIDO</a:t>
              </a:r>
              <a:endParaRPr sz="3733" dirty="0">
                <a:solidFill>
                  <a:schemeClr val="dk1"/>
                </a:solidFill>
                <a:latin typeface="Arial" panose="020B0604020202020204" pitchFamily="34" charset="0"/>
                <a:ea typeface="Montserrat"/>
                <a:cs typeface="Arial" panose="020B0604020202020204" pitchFamily="34" charset="0"/>
                <a:sym typeface="Montserrat"/>
              </a:endParaRPr>
            </a:p>
          </p:txBody>
        </p:sp>
      </p:grpSp>
      <p:sp>
        <p:nvSpPr>
          <p:cNvPr id="2" name="Marcador de texto 1"/>
          <p:cNvSpPr>
            <a:spLocks noGrp="1"/>
          </p:cNvSpPr>
          <p:nvPr>
            <p:ph type="title" idx="4294967295"/>
          </p:nvPr>
        </p:nvSpPr>
        <p:spPr>
          <a:xfrm>
            <a:off x="654050" y="550863"/>
            <a:ext cx="5922963" cy="46990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228594" marR="0" lvl="0" indent="-228594" algn="l" defTabSz="914377"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s-CL" sz="3200" b="1"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¿Qué es Git entonces</a:t>
            </a:r>
            <a:r>
              <a:rPr kumimoji="0" lang="en-AE" sz="3200" b="1"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a:t>
            </a:r>
            <a:endParaRPr kumimoji="0" lang="es-CL" sz="3200" b="1"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16659288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2" name="Marcador de texto 1"/>
          <p:cNvSpPr>
            <a:spLocks noGrp="1"/>
          </p:cNvSpPr>
          <p:nvPr>
            <p:ph type="title" idx="4294967295"/>
          </p:nvPr>
        </p:nvSpPr>
        <p:spPr>
          <a:xfrm>
            <a:off x="654050" y="550863"/>
            <a:ext cx="4918075" cy="46990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228594" marR="0" lvl="0" indent="-228594" algn="l" defTabSz="914377"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s-419" sz="3200" b="1"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Ventajas</a:t>
            </a:r>
            <a:endParaRPr kumimoji="0" lang="es-CL" sz="3200" b="1"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p:txBody>
      </p:sp>
      <p:sp>
        <p:nvSpPr>
          <p:cNvPr id="124" name="Google Shape;124;p22"/>
          <p:cNvSpPr txBox="1">
            <a:spLocks noGrp="1"/>
          </p:cNvSpPr>
          <p:nvPr>
            <p:ph type="body" idx="4294967295"/>
          </p:nvPr>
        </p:nvSpPr>
        <p:spPr>
          <a:xfrm>
            <a:off x="765175" y="1020726"/>
            <a:ext cx="10503189" cy="5765800"/>
          </a:xfrm>
          <a:prstGeom prst="rect">
            <a:avLst/>
          </a:prstGeom>
          <a:noFill/>
          <a:ln>
            <a:noFill/>
          </a:ln>
        </p:spPr>
        <p:txBody>
          <a:bodyPr spcFirstLastPara="1" vert="horz" wrap="square" lIns="121900" tIns="121900" rIns="121900" bIns="121900" rtlCol="0" anchor="t" anchorCtr="0">
            <a:noAutofit/>
          </a:bodyPr>
          <a:lstStyle/>
          <a:p>
            <a:pPr indent="-491054" algn="just">
              <a:buClr>
                <a:schemeClr val="dk1"/>
              </a:buClr>
              <a:buSzPts val="2200"/>
              <a:buFont typeface="Calibri"/>
              <a:buChar char="•"/>
            </a:pPr>
            <a:r>
              <a:rPr lang="es-419" sz="2533" dirty="0">
                <a:solidFill>
                  <a:schemeClr val="dk1"/>
                </a:solidFill>
                <a:ea typeface="Calibri"/>
                <a:sym typeface="Calibri"/>
              </a:rPr>
              <a:t>Sistema distribuido, que permite el trabajo incluso sin conexión.</a:t>
            </a:r>
            <a:endParaRPr sz="2933" dirty="0">
              <a:solidFill>
                <a:schemeClr val="dk1"/>
              </a:solidFill>
              <a:ea typeface="Calibri"/>
              <a:sym typeface="Calibri"/>
            </a:endParaRPr>
          </a:p>
          <a:p>
            <a:pPr indent="-491054" algn="just">
              <a:buClr>
                <a:schemeClr val="dk1"/>
              </a:buClr>
              <a:buSzPts val="2200"/>
              <a:buFont typeface="Calibri"/>
              <a:buChar char="•"/>
            </a:pPr>
            <a:r>
              <a:rPr lang="es-419" sz="2533" dirty="0" err="1">
                <a:solidFill>
                  <a:schemeClr val="dk1"/>
                </a:solidFill>
                <a:ea typeface="Calibri"/>
                <a:sym typeface="Calibri"/>
              </a:rPr>
              <a:t>Super</a:t>
            </a:r>
            <a:r>
              <a:rPr lang="es-419" sz="2533" dirty="0">
                <a:solidFill>
                  <a:schemeClr val="dk1"/>
                </a:solidFill>
                <a:ea typeface="Calibri"/>
                <a:sym typeface="Calibri"/>
              </a:rPr>
              <a:t> rápido y ligero, optimizado para hacer operaciones de control muy rápidas.</a:t>
            </a:r>
            <a:endParaRPr sz="2933" dirty="0">
              <a:solidFill>
                <a:schemeClr val="dk1"/>
              </a:solidFill>
              <a:ea typeface="Calibri"/>
              <a:sym typeface="Calibri"/>
            </a:endParaRPr>
          </a:p>
          <a:p>
            <a:pPr indent="-491054" algn="just">
              <a:buClr>
                <a:schemeClr val="dk1"/>
              </a:buClr>
              <a:buSzPts val="2200"/>
              <a:buFont typeface="Calibri"/>
              <a:buChar char="•"/>
            </a:pPr>
            <a:r>
              <a:rPr lang="es-419" sz="2533" dirty="0">
                <a:solidFill>
                  <a:schemeClr val="dk1"/>
                </a:solidFill>
                <a:ea typeface="Calibri"/>
                <a:sym typeface="Calibri"/>
              </a:rPr>
              <a:t>Crear ramas y mezclarlas poco propenso a problemas.</a:t>
            </a:r>
            <a:endParaRPr sz="2933" dirty="0">
              <a:solidFill>
                <a:schemeClr val="dk1"/>
              </a:solidFill>
              <a:ea typeface="Calibri"/>
              <a:sym typeface="Calibri"/>
            </a:endParaRPr>
          </a:p>
          <a:p>
            <a:pPr indent="-491054" algn="just">
              <a:buClr>
                <a:schemeClr val="dk1"/>
              </a:buClr>
              <a:buSzPts val="2200"/>
              <a:buFont typeface="Calibri"/>
              <a:buChar char="•"/>
            </a:pPr>
            <a:r>
              <a:rPr lang="es-419" sz="2533" dirty="0">
                <a:solidFill>
                  <a:schemeClr val="dk1"/>
                </a:solidFill>
                <a:ea typeface="Calibri"/>
                <a:sym typeface="Calibri"/>
              </a:rPr>
              <a:t>La integridad de la información está asegurada gracias a su modelo de almacenamiento, que permite predecir este tipo de problemas. </a:t>
            </a:r>
            <a:endParaRPr sz="2933" dirty="0">
              <a:solidFill>
                <a:schemeClr val="dk1"/>
              </a:solidFill>
              <a:ea typeface="Calibri"/>
              <a:sym typeface="Calibri"/>
            </a:endParaRPr>
          </a:p>
          <a:p>
            <a:pPr indent="-491054" algn="just">
              <a:buClr>
                <a:schemeClr val="dk1"/>
              </a:buClr>
              <a:buSzPts val="2200"/>
              <a:buFont typeface="Calibri"/>
              <a:buChar char="•"/>
            </a:pPr>
            <a:r>
              <a:rPr lang="es-419" sz="2533" dirty="0">
                <a:solidFill>
                  <a:schemeClr val="dk1"/>
                </a:solidFill>
                <a:ea typeface="Calibri"/>
                <a:sym typeface="Calibri"/>
              </a:rPr>
              <a:t>Permite flujos de trabajo muy flexibles.</a:t>
            </a:r>
            <a:endParaRPr sz="2933" dirty="0">
              <a:solidFill>
                <a:schemeClr val="dk1"/>
              </a:solidFill>
              <a:ea typeface="Calibri"/>
              <a:sym typeface="Calibri"/>
            </a:endParaRPr>
          </a:p>
          <a:p>
            <a:pPr indent="-491054" algn="just">
              <a:buClr>
                <a:schemeClr val="dk1"/>
              </a:buClr>
              <a:buSzPts val="2200"/>
              <a:buFont typeface="Calibri"/>
              <a:buChar char="•"/>
            </a:pPr>
            <a:r>
              <a:rPr lang="es-419" sz="2533" dirty="0">
                <a:solidFill>
                  <a:schemeClr val="dk1"/>
                </a:solidFill>
                <a:ea typeface="Calibri"/>
                <a:sym typeface="Calibri"/>
              </a:rPr>
              <a:t>El concepto de área de preparación o </a:t>
            </a:r>
            <a:r>
              <a:rPr lang="es-419" sz="2533" i="1" dirty="0" err="1">
                <a:solidFill>
                  <a:schemeClr val="dk1"/>
                </a:solidFill>
                <a:ea typeface="Calibri"/>
                <a:sym typeface="Calibri"/>
              </a:rPr>
              <a:t>staging</a:t>
            </a:r>
            <a:r>
              <a:rPr lang="es-419" sz="2533" dirty="0">
                <a:solidFill>
                  <a:schemeClr val="dk1"/>
                </a:solidFill>
                <a:ea typeface="Calibri"/>
                <a:sym typeface="Calibri"/>
              </a:rPr>
              <a:t> permite versionar los cambios como nos convenga, no todo o nada.</a:t>
            </a:r>
            <a:endParaRPr sz="2533" dirty="0">
              <a:solidFill>
                <a:schemeClr val="dk1"/>
              </a:solidFill>
              <a:ea typeface="Calibri"/>
              <a:sym typeface="Calibri"/>
            </a:endParaRPr>
          </a:p>
          <a:p>
            <a:pPr marL="516454" indent="-414856" algn="just">
              <a:buClr>
                <a:schemeClr val="dk1"/>
              </a:buClr>
              <a:buSzPts val="2400"/>
              <a:buFont typeface="Calibri"/>
              <a:buChar char="•"/>
            </a:pPr>
            <a:r>
              <a:rPr lang="es-419" sz="2533" dirty="0">
                <a:solidFill>
                  <a:schemeClr val="dk1"/>
                </a:solidFill>
                <a:ea typeface="Calibri"/>
                <a:sym typeface="Calibri"/>
              </a:rPr>
              <a:t>Operaciones locales</a:t>
            </a:r>
            <a:endParaRPr sz="2933" dirty="0">
              <a:solidFill>
                <a:schemeClr val="dk1"/>
              </a:solidFill>
              <a:ea typeface="Calibri"/>
              <a:sym typeface="Calibri"/>
            </a:endParaRPr>
          </a:p>
          <a:p>
            <a:pPr marL="516454" indent="-414856" algn="just">
              <a:buClr>
                <a:schemeClr val="dk1"/>
              </a:buClr>
              <a:buSzPts val="2400"/>
              <a:buFont typeface="Calibri"/>
              <a:buChar char="•"/>
            </a:pPr>
            <a:r>
              <a:rPr lang="es-419" sz="2533" dirty="0">
                <a:solidFill>
                  <a:schemeClr val="dk1"/>
                </a:solidFill>
                <a:ea typeface="Calibri"/>
                <a:sym typeface="Calibri"/>
              </a:rPr>
              <a:t>Copias instantáneas</a:t>
            </a:r>
            <a:endParaRPr sz="2933" dirty="0">
              <a:solidFill>
                <a:schemeClr val="dk1"/>
              </a:solidFill>
              <a:ea typeface="Calibri"/>
              <a:sym typeface="Calibri"/>
            </a:endParaRPr>
          </a:p>
        </p:txBody>
      </p:sp>
    </p:spTree>
    <p:extLst>
      <p:ext uri="{BB962C8B-B14F-4D97-AF65-F5344CB8AC3E}">
        <p14:creationId xmlns:p14="http://schemas.microsoft.com/office/powerpoint/2010/main" val="17268318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0FBB4C7-D01B-3BCB-C12A-831C92914206}"/>
              </a:ext>
            </a:extLst>
          </p:cNvPr>
          <p:cNvSpPr>
            <a:spLocks noGrp="1"/>
          </p:cNvSpPr>
          <p:nvPr>
            <p:ph type="title"/>
          </p:nvPr>
        </p:nvSpPr>
        <p:spPr>
          <a:xfrm>
            <a:off x="8124497" y="2752716"/>
            <a:ext cx="3139799" cy="1627331"/>
          </a:xfrm>
        </p:spPr>
        <p:txBody>
          <a:bodyPr>
            <a:normAutofit/>
          </a:bodyPr>
          <a:lstStyle/>
          <a:p>
            <a:r>
              <a:rPr lang="es-CL" dirty="0"/>
              <a:t>Introducción al Control de Versiones</a:t>
            </a:r>
          </a:p>
        </p:txBody>
      </p:sp>
    </p:spTree>
    <p:extLst>
      <p:ext uri="{BB962C8B-B14F-4D97-AF65-F5344CB8AC3E}">
        <p14:creationId xmlns:p14="http://schemas.microsoft.com/office/powerpoint/2010/main" val="2186185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 name="Marcador de texto 1"/>
          <p:cNvSpPr>
            <a:spLocks noGrp="1"/>
          </p:cNvSpPr>
          <p:nvPr>
            <p:ph type="title" idx="4294967295"/>
          </p:nvPr>
        </p:nvSpPr>
        <p:spPr>
          <a:xfrm>
            <a:off x="654050" y="550863"/>
            <a:ext cx="4918075" cy="46990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228594" marR="0" lvl="0" indent="-228594" algn="l" defTabSz="914377"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s-419" sz="3200" b="1"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Flujo de Trabajo en Git</a:t>
            </a:r>
            <a:endParaRPr kumimoji="0" lang="es-CL" sz="3200" b="1"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p:txBody>
      </p:sp>
      <p:sp>
        <p:nvSpPr>
          <p:cNvPr id="250" name="Google Shape;250;p40"/>
          <p:cNvSpPr txBox="1">
            <a:spLocks noGrp="1"/>
          </p:cNvSpPr>
          <p:nvPr>
            <p:ph type="body" idx="4294967295"/>
          </p:nvPr>
        </p:nvSpPr>
        <p:spPr>
          <a:xfrm>
            <a:off x="746367" y="2027319"/>
            <a:ext cx="5508193" cy="2449431"/>
          </a:xfrm>
          <a:prstGeom prst="rect">
            <a:avLst/>
          </a:prstGeom>
        </p:spPr>
        <p:txBody>
          <a:bodyPr spcFirstLastPara="1" vert="horz" wrap="square" lIns="121900" tIns="121900" rIns="121900" bIns="121900" rtlCol="0" anchor="t" anchorCtr="0">
            <a:noAutofit/>
          </a:bodyPr>
          <a:lstStyle/>
          <a:p>
            <a:pPr marL="0" indent="0" algn="just">
              <a:buNone/>
            </a:pPr>
            <a:r>
              <a:rPr lang="es-419" sz="2400" dirty="0"/>
              <a:t>Como punto de partida, te proponemos analizar el flujo de trabajo diseñado por </a:t>
            </a:r>
            <a:r>
              <a:rPr lang="es-419" sz="2400" dirty="0" err="1"/>
              <a:t>Vincent</a:t>
            </a:r>
            <a:r>
              <a:rPr lang="es-419" sz="2400" dirty="0"/>
              <a:t> </a:t>
            </a:r>
            <a:r>
              <a:rPr lang="es-419" sz="2400" dirty="0" err="1"/>
              <a:t>Driessen</a:t>
            </a:r>
            <a:r>
              <a:rPr lang="es-419" sz="2400" dirty="0"/>
              <a:t> en el cual, proporciona un modelo sólido para gestionar proyectos.</a:t>
            </a:r>
            <a:endParaRPr sz="2400" dirty="0"/>
          </a:p>
        </p:txBody>
      </p:sp>
      <p:pic>
        <p:nvPicPr>
          <p:cNvPr id="251" name="Google Shape;251;p40">
            <a:extLst>
              <a:ext uri="{C183D7F6-B498-43B3-948B-1728B52AA6E4}">
                <adec:decorative xmlns:adec="http://schemas.microsoft.com/office/drawing/2017/decorative" val="1"/>
              </a:ext>
            </a:extLst>
          </p:cNvPr>
          <p:cNvPicPr preferRelativeResize="0"/>
          <p:nvPr/>
        </p:nvPicPr>
        <p:blipFill rotWithShape="1">
          <a:blip r:embed="rId3">
            <a:alphaModFix/>
          </a:blip>
          <a:srcRect l="38183" t="44076" r="20986" b="10874"/>
          <a:stretch/>
        </p:blipFill>
        <p:spPr>
          <a:xfrm>
            <a:off x="6535259" y="1350864"/>
            <a:ext cx="5028812" cy="2953724"/>
          </a:xfrm>
          <a:prstGeom prst="rect">
            <a:avLst/>
          </a:prstGeom>
          <a:noFill/>
          <a:ln>
            <a:noFill/>
          </a:ln>
        </p:spPr>
      </p:pic>
      <p:sp>
        <p:nvSpPr>
          <p:cNvPr id="252" name="Google Shape;252;p40"/>
          <p:cNvSpPr txBox="1"/>
          <p:nvPr/>
        </p:nvSpPr>
        <p:spPr>
          <a:xfrm>
            <a:off x="487233" y="5560734"/>
            <a:ext cx="10958400" cy="800179"/>
          </a:xfrm>
          <a:prstGeom prst="rect">
            <a:avLst/>
          </a:prstGeom>
          <a:noFill/>
          <a:ln>
            <a:noFill/>
          </a:ln>
        </p:spPr>
        <p:txBody>
          <a:bodyPr spcFirstLastPara="1" wrap="square" lIns="121900" tIns="121900" rIns="121900" bIns="121900" anchor="t" anchorCtr="0">
            <a:spAutoFit/>
          </a:bodyPr>
          <a:lstStyle/>
          <a:p>
            <a:pPr algn="just"/>
            <a:r>
              <a:rPr lang="es-419" dirty="0">
                <a:latin typeface="Arial" panose="020B0604020202020204" pitchFamily="34" charset="0"/>
                <a:cs typeface="Arial" panose="020B0604020202020204" pitchFamily="34" charset="0"/>
              </a:rPr>
              <a:t>Para profundizar clic en el siguiente enlace: </a:t>
            </a:r>
            <a:r>
              <a:rPr lang="es-419" u="sng" dirty="0">
                <a:solidFill>
                  <a:schemeClr val="hlink"/>
                </a:solidFill>
                <a:latin typeface="Arial" panose="020B0604020202020204" pitchFamily="34" charset="0"/>
                <a:cs typeface="Arial" panose="020B0604020202020204" pitchFamily="34" charset="0"/>
                <a:hlinkClick r:id="rId4"/>
              </a:rPr>
              <a:t>https://www.atlassian.com/es/git/tutorials/comparing-workflows/gitflow-workflow</a:t>
            </a:r>
            <a:r>
              <a:rPr lang="es-419" dirty="0">
                <a:latin typeface="Arial" panose="020B0604020202020204" pitchFamily="34" charset="0"/>
                <a:cs typeface="Arial" panose="020B0604020202020204" pitchFamily="34" charset="0"/>
              </a:rPr>
              <a:t> </a:t>
            </a:r>
            <a:endParaRPr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3399607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3" name="Marcador de texto 2"/>
          <p:cNvSpPr>
            <a:spLocks noGrp="1"/>
          </p:cNvSpPr>
          <p:nvPr>
            <p:ph type="title" idx="4294967295"/>
          </p:nvPr>
        </p:nvSpPr>
        <p:spPr>
          <a:xfrm>
            <a:off x="654050" y="550863"/>
            <a:ext cx="4918075" cy="46990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228594" marR="0" lvl="0" indent="-228594" algn="l" defTabSz="914377"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s-419" sz="3200" b="1" i="0" u="none" strike="noStrike" kern="1200" cap="none" spc="0" normalizeH="0" baseline="0" noProof="0" dirty="0" err="1">
                <a:ln>
                  <a:noFill/>
                </a:ln>
                <a:solidFill>
                  <a:schemeClr val="tx1"/>
                </a:solidFill>
                <a:effectLst/>
                <a:uLnTx/>
                <a:uFillTx/>
                <a:latin typeface="Arial" panose="020B0604020202020204" pitchFamily="34" charset="0"/>
                <a:ea typeface="+mn-ea"/>
                <a:cs typeface="Arial" panose="020B0604020202020204" pitchFamily="34" charset="0"/>
              </a:rPr>
              <a:t>Github</a:t>
            </a:r>
            <a:r>
              <a:rPr kumimoji="0" lang="es-419" sz="3200" b="1"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 / Git</a:t>
            </a:r>
            <a:endParaRPr kumimoji="0" lang="es-CL" sz="3200" b="1"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p:txBody>
      </p:sp>
      <p:pic>
        <p:nvPicPr>
          <p:cNvPr id="6" name="Imagen 5">
            <a:extLs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6276622" y="1704623"/>
            <a:ext cx="5706744" cy="2783778"/>
          </a:xfrm>
          <a:prstGeom prst="rect">
            <a:avLst/>
          </a:prstGeom>
        </p:spPr>
      </p:pic>
      <p:sp>
        <p:nvSpPr>
          <p:cNvPr id="7" name="Rectángulo 6"/>
          <p:cNvSpPr/>
          <p:nvPr/>
        </p:nvSpPr>
        <p:spPr>
          <a:xfrm>
            <a:off x="180622" y="1704623"/>
            <a:ext cx="6096000" cy="2031325"/>
          </a:xfrm>
          <a:prstGeom prst="rect">
            <a:avLst/>
          </a:prstGeom>
        </p:spPr>
        <p:txBody>
          <a:bodyPr>
            <a:spAutoFit/>
          </a:bodyPr>
          <a:lstStyle/>
          <a:p>
            <a:pPr algn="just"/>
            <a:r>
              <a:rPr lang="es-MX" b="1" dirty="0">
                <a:solidFill>
                  <a:srgbClr val="1F2328"/>
                </a:solidFill>
                <a:latin typeface="Arial" panose="020B0604020202020204" pitchFamily="34" charset="0"/>
                <a:cs typeface="Arial" panose="020B0604020202020204" pitchFamily="34" charset="0"/>
                <a:hlinkClick r:id="rId4"/>
              </a:rPr>
              <a:t>¿Cómo funcionan </a:t>
            </a:r>
            <a:r>
              <a:rPr lang="es-MX" b="1" dirty="0" err="1">
                <a:solidFill>
                  <a:srgbClr val="1F2328"/>
                </a:solidFill>
                <a:latin typeface="Arial" panose="020B0604020202020204" pitchFamily="34" charset="0"/>
                <a:cs typeface="Arial" panose="020B0604020202020204" pitchFamily="34" charset="0"/>
                <a:hlinkClick r:id="rId4"/>
              </a:rPr>
              <a:t>Git</a:t>
            </a:r>
            <a:r>
              <a:rPr lang="es-MX" b="1" dirty="0">
                <a:solidFill>
                  <a:srgbClr val="1F2328"/>
                </a:solidFill>
                <a:latin typeface="Arial" panose="020B0604020202020204" pitchFamily="34" charset="0"/>
                <a:cs typeface="Arial" panose="020B0604020202020204" pitchFamily="34" charset="0"/>
                <a:hlinkClick r:id="rId4"/>
              </a:rPr>
              <a:t> y GitHub juntos?</a:t>
            </a:r>
            <a:endParaRPr lang="es-MX" b="1" dirty="0">
              <a:solidFill>
                <a:srgbClr val="1F2328"/>
              </a:solidFill>
              <a:latin typeface="Arial" panose="020B0604020202020204" pitchFamily="34" charset="0"/>
              <a:cs typeface="Arial" panose="020B0604020202020204" pitchFamily="34" charset="0"/>
            </a:endParaRPr>
          </a:p>
          <a:p>
            <a:pPr algn="just"/>
            <a:endParaRPr lang="es-MX" dirty="0">
              <a:solidFill>
                <a:srgbClr val="1F2328"/>
              </a:solidFill>
              <a:latin typeface="Arial" panose="020B0604020202020204" pitchFamily="34" charset="0"/>
              <a:cs typeface="Arial" panose="020B0604020202020204" pitchFamily="34" charset="0"/>
            </a:endParaRPr>
          </a:p>
          <a:p>
            <a:pPr algn="just"/>
            <a:r>
              <a:rPr lang="es-MX" dirty="0">
                <a:solidFill>
                  <a:srgbClr val="1F2328"/>
                </a:solidFill>
                <a:latin typeface="Arial" panose="020B0604020202020204" pitchFamily="34" charset="0"/>
                <a:cs typeface="Arial" panose="020B0604020202020204" pitchFamily="34" charset="0"/>
              </a:rPr>
              <a:t>Al cargar archivos en GitHub, los almacenas en un "repositorio de </a:t>
            </a:r>
            <a:r>
              <a:rPr lang="es-MX" dirty="0" err="1">
                <a:solidFill>
                  <a:srgbClr val="1F2328"/>
                </a:solidFill>
                <a:latin typeface="Arial" panose="020B0604020202020204" pitchFamily="34" charset="0"/>
                <a:cs typeface="Arial" panose="020B0604020202020204" pitchFamily="34" charset="0"/>
              </a:rPr>
              <a:t>Git</a:t>
            </a:r>
            <a:r>
              <a:rPr lang="es-MX" dirty="0">
                <a:solidFill>
                  <a:srgbClr val="1F2328"/>
                </a:solidFill>
                <a:latin typeface="Arial" panose="020B0604020202020204" pitchFamily="34" charset="0"/>
                <a:cs typeface="Arial" panose="020B0604020202020204" pitchFamily="34" charset="0"/>
              </a:rPr>
              <a:t>". Esto significa que al realizar cambios (o "compromisos") en los archivos de GitHub, </a:t>
            </a:r>
            <a:r>
              <a:rPr lang="es-MX" dirty="0" err="1">
                <a:solidFill>
                  <a:srgbClr val="1F2328"/>
                </a:solidFill>
                <a:latin typeface="Arial" panose="020B0604020202020204" pitchFamily="34" charset="0"/>
                <a:cs typeface="Arial" panose="020B0604020202020204" pitchFamily="34" charset="0"/>
              </a:rPr>
              <a:t>Git</a:t>
            </a:r>
            <a:r>
              <a:rPr lang="es-MX" dirty="0">
                <a:solidFill>
                  <a:srgbClr val="1F2328"/>
                </a:solidFill>
                <a:latin typeface="Arial" panose="020B0604020202020204" pitchFamily="34" charset="0"/>
                <a:cs typeface="Arial" panose="020B0604020202020204" pitchFamily="34" charset="0"/>
              </a:rPr>
              <a:t> se iniciará automáticamente para realizar un seguimiento y administrar los cambios.</a:t>
            </a:r>
          </a:p>
        </p:txBody>
      </p:sp>
    </p:spTree>
    <p:extLst>
      <p:ext uri="{BB962C8B-B14F-4D97-AF65-F5344CB8AC3E}">
        <p14:creationId xmlns:p14="http://schemas.microsoft.com/office/powerpoint/2010/main" val="11750186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3" name="Marcador de texto 2"/>
          <p:cNvSpPr>
            <a:spLocks noGrp="1"/>
          </p:cNvSpPr>
          <p:nvPr>
            <p:ph type="title" idx="4294967295"/>
          </p:nvPr>
        </p:nvSpPr>
        <p:spPr>
          <a:xfrm>
            <a:off x="654050" y="550863"/>
            <a:ext cx="4918075" cy="46990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228594" marR="0" lvl="0" indent="-228594" algn="l" defTabSz="914377"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s-419" sz="3200" b="1" i="0" u="none" strike="noStrike" kern="1200" cap="none" spc="0" normalizeH="0" baseline="0" noProof="0" dirty="0" err="1">
                <a:ln>
                  <a:noFill/>
                </a:ln>
                <a:solidFill>
                  <a:schemeClr val="tx1"/>
                </a:solidFill>
                <a:effectLst/>
                <a:uLnTx/>
                <a:uFillTx/>
                <a:latin typeface="Arial" panose="020B0604020202020204" pitchFamily="34" charset="0"/>
                <a:ea typeface="+mn-ea"/>
                <a:cs typeface="Arial" panose="020B0604020202020204" pitchFamily="34" charset="0"/>
              </a:rPr>
              <a:t>Github</a:t>
            </a:r>
            <a:r>
              <a:rPr kumimoji="0" lang="es-419" sz="3200" b="1"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 / Git</a:t>
            </a:r>
            <a:endParaRPr kumimoji="0" lang="es-CL" sz="3200" b="1"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p:txBody>
      </p:sp>
      <p:pic>
        <p:nvPicPr>
          <p:cNvPr id="6" name="Imagen 5">
            <a:extLs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6276622" y="1704623"/>
            <a:ext cx="5706744" cy="2783778"/>
          </a:xfrm>
          <a:prstGeom prst="rect">
            <a:avLst/>
          </a:prstGeom>
        </p:spPr>
      </p:pic>
      <p:sp>
        <p:nvSpPr>
          <p:cNvPr id="7" name="Rectángulo 6"/>
          <p:cNvSpPr/>
          <p:nvPr/>
        </p:nvSpPr>
        <p:spPr>
          <a:xfrm>
            <a:off x="361243" y="1586070"/>
            <a:ext cx="5734757" cy="3416320"/>
          </a:xfrm>
          <a:prstGeom prst="rect">
            <a:avLst/>
          </a:prstGeom>
        </p:spPr>
        <p:txBody>
          <a:bodyPr wrap="square">
            <a:spAutoFit/>
          </a:bodyPr>
          <a:lstStyle/>
          <a:p>
            <a:pPr algn="just"/>
            <a:r>
              <a:rPr lang="es-MX" dirty="0">
                <a:solidFill>
                  <a:srgbClr val="1F2328"/>
                </a:solidFill>
                <a:latin typeface="Arial" panose="020B0604020202020204" pitchFamily="34" charset="0"/>
                <a:cs typeface="Arial" panose="020B0604020202020204" pitchFamily="34" charset="0"/>
              </a:rPr>
              <a:t>Hay muchas acciones relacionadas con </a:t>
            </a:r>
            <a:r>
              <a:rPr lang="es-MX" dirty="0" err="1">
                <a:solidFill>
                  <a:srgbClr val="1F2328"/>
                </a:solidFill>
                <a:latin typeface="Arial" panose="020B0604020202020204" pitchFamily="34" charset="0"/>
                <a:cs typeface="Arial" panose="020B0604020202020204" pitchFamily="34" charset="0"/>
              </a:rPr>
              <a:t>Git</a:t>
            </a:r>
            <a:r>
              <a:rPr lang="es-MX" dirty="0">
                <a:solidFill>
                  <a:srgbClr val="1F2328"/>
                </a:solidFill>
                <a:latin typeface="Arial" panose="020B0604020202020204" pitchFamily="34" charset="0"/>
                <a:cs typeface="Arial" panose="020B0604020202020204" pitchFamily="34" charset="0"/>
              </a:rPr>
              <a:t> que puedes completar en GitHub directamente en el navegador, como crear un repositorio de </a:t>
            </a:r>
            <a:r>
              <a:rPr lang="es-MX" dirty="0" err="1">
                <a:solidFill>
                  <a:srgbClr val="1F2328"/>
                </a:solidFill>
                <a:latin typeface="Arial" panose="020B0604020202020204" pitchFamily="34" charset="0"/>
                <a:cs typeface="Arial" panose="020B0604020202020204" pitchFamily="34" charset="0"/>
              </a:rPr>
              <a:t>Git</a:t>
            </a:r>
            <a:r>
              <a:rPr lang="es-MX" dirty="0">
                <a:solidFill>
                  <a:srgbClr val="1F2328"/>
                </a:solidFill>
                <a:latin typeface="Arial" panose="020B0604020202020204" pitchFamily="34" charset="0"/>
                <a:cs typeface="Arial" panose="020B0604020202020204" pitchFamily="34" charset="0"/>
              </a:rPr>
              <a:t>, crear ramas y cargar y editar archivos.</a:t>
            </a:r>
          </a:p>
          <a:p>
            <a:pPr algn="just"/>
            <a:endParaRPr lang="es-MX" dirty="0">
              <a:solidFill>
                <a:srgbClr val="1F2328"/>
              </a:solidFill>
              <a:latin typeface="Arial" panose="020B0604020202020204" pitchFamily="34" charset="0"/>
              <a:cs typeface="Arial" panose="020B0604020202020204" pitchFamily="34" charset="0"/>
            </a:endParaRPr>
          </a:p>
          <a:p>
            <a:pPr algn="just"/>
            <a:r>
              <a:rPr lang="es-MX" dirty="0">
                <a:solidFill>
                  <a:srgbClr val="1F2328"/>
                </a:solidFill>
                <a:latin typeface="Arial" panose="020B0604020202020204" pitchFamily="34" charset="0"/>
                <a:cs typeface="Arial" panose="020B0604020202020204" pitchFamily="34" charset="0"/>
              </a:rPr>
              <a:t>Sin embargo, la mayoría de las personas trabajan en sus archivos localmente (en su propio ordenador), luego sincronizan continuamente estos cambios locales y todos los datos de </a:t>
            </a:r>
            <a:r>
              <a:rPr lang="es-MX" dirty="0" err="1">
                <a:solidFill>
                  <a:srgbClr val="1F2328"/>
                </a:solidFill>
                <a:latin typeface="Arial" panose="020B0604020202020204" pitchFamily="34" charset="0"/>
                <a:cs typeface="Arial" panose="020B0604020202020204" pitchFamily="34" charset="0"/>
              </a:rPr>
              <a:t>Git</a:t>
            </a:r>
            <a:r>
              <a:rPr lang="es-MX" dirty="0">
                <a:solidFill>
                  <a:srgbClr val="1F2328"/>
                </a:solidFill>
                <a:latin typeface="Arial" panose="020B0604020202020204" pitchFamily="34" charset="0"/>
                <a:cs typeface="Arial" panose="020B0604020202020204" pitchFamily="34" charset="0"/>
              </a:rPr>
              <a:t> relacionados, con el repositorio central "remoto" en GitHub. Hay muchas herramientas que puedes usar para hacerlo, como GitHub Desktop.</a:t>
            </a:r>
          </a:p>
        </p:txBody>
      </p:sp>
    </p:spTree>
    <p:extLst>
      <p:ext uri="{BB962C8B-B14F-4D97-AF65-F5344CB8AC3E}">
        <p14:creationId xmlns:p14="http://schemas.microsoft.com/office/powerpoint/2010/main" val="14665213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Marcador de texto 15"/>
          <p:cNvSpPr>
            <a:spLocks noGrp="1"/>
          </p:cNvSpPr>
          <p:nvPr>
            <p:ph type="title" idx="4294967295"/>
          </p:nvPr>
        </p:nvSpPr>
        <p:spPr>
          <a:xfrm>
            <a:off x="654050" y="550863"/>
            <a:ext cx="4918075" cy="46990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228594" marR="0" lvl="0" indent="-228594" algn="l" defTabSz="914377"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s-CL" sz="3200" b="1"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Micro Break</a:t>
            </a:r>
            <a:endParaRPr kumimoji="0" lang="en-US" sz="3200" b="1"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p:txBody>
      </p:sp>
      <p:sp>
        <p:nvSpPr>
          <p:cNvPr id="27" name="Rectángulo 26">
            <a:extLst>
              <a:ext uri="{C183D7F6-B498-43B3-948B-1728B52AA6E4}">
                <adec:decorative xmlns:adec="http://schemas.microsoft.com/office/drawing/2017/decorative" val="1"/>
              </a:ext>
            </a:extLst>
          </p:cNvPr>
          <p:cNvSpPr/>
          <p:nvPr/>
        </p:nvSpPr>
        <p:spPr>
          <a:xfrm>
            <a:off x="0" y="4712677"/>
            <a:ext cx="12192000" cy="859502"/>
          </a:xfrm>
          <a:prstGeom prst="rect">
            <a:avLst/>
          </a:prstGeom>
          <a:solidFill>
            <a:srgbClr val="4E7CDD"/>
          </a:solidFill>
          <a:ln w="25400" cap="flat" cmpd="sng" algn="ctr">
            <a:solidFill>
              <a:srgbClr val="4E7CDD"/>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L" sz="1800" b="0" i="0" u="none" strike="noStrike" kern="0" cap="none" spc="0" normalizeH="0" baseline="0" noProof="0">
              <a:ln>
                <a:noFill/>
              </a:ln>
              <a:solidFill>
                <a:prstClr val="white"/>
              </a:solidFill>
              <a:effectLst/>
              <a:uLnTx/>
              <a:uFillTx/>
              <a:latin typeface="Calibri"/>
              <a:ea typeface="+mn-ea"/>
              <a:cs typeface="+mn-cs"/>
            </a:endParaRPr>
          </a:p>
        </p:txBody>
      </p:sp>
      <p:pic>
        <p:nvPicPr>
          <p:cNvPr id="28" name="Imagen 27">
            <a:extLs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1986573" y="1515101"/>
            <a:ext cx="7907704" cy="2703201"/>
          </a:xfrm>
          <a:prstGeom prst="rect">
            <a:avLst/>
          </a:prstGeom>
        </p:spPr>
      </p:pic>
    </p:spTree>
    <p:extLst>
      <p:ext uri="{BB962C8B-B14F-4D97-AF65-F5344CB8AC3E}">
        <p14:creationId xmlns:p14="http://schemas.microsoft.com/office/powerpoint/2010/main" val="2848060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2" fill="hold" grpId="0" nodeType="clickEffect">
                                  <p:stCondLst>
                                    <p:cond delay="0"/>
                                  </p:stCondLst>
                                  <p:childTnLst>
                                    <p:anim calcmode="lin" valueType="num">
                                      <p:cBhvr additive="base">
                                        <p:cTn id="6" dur="30000"/>
                                        <p:tgtEl>
                                          <p:spTgt spid="27"/>
                                        </p:tgtEl>
                                        <p:attrNameLst>
                                          <p:attrName>ppt_x</p:attrName>
                                        </p:attrNameLst>
                                      </p:cBhvr>
                                      <p:tavLst>
                                        <p:tav tm="0">
                                          <p:val>
                                            <p:strVal val="ppt_x"/>
                                          </p:val>
                                        </p:tav>
                                        <p:tav tm="100000">
                                          <p:val>
                                            <p:strVal val="1+ppt_w/2"/>
                                          </p:val>
                                        </p:tav>
                                      </p:tavLst>
                                    </p:anim>
                                    <p:anim calcmode="lin" valueType="num">
                                      <p:cBhvr additive="base">
                                        <p:cTn id="7" dur="30000"/>
                                        <p:tgtEl>
                                          <p:spTgt spid="27"/>
                                        </p:tgtEl>
                                        <p:attrNameLst>
                                          <p:attrName>ppt_y</p:attrName>
                                        </p:attrNameLst>
                                      </p:cBhvr>
                                      <p:tavLst>
                                        <p:tav tm="0">
                                          <p:val>
                                            <p:strVal val="ppt_y"/>
                                          </p:val>
                                        </p:tav>
                                        <p:tav tm="100000">
                                          <p:val>
                                            <p:strVal val="ppt_y"/>
                                          </p:val>
                                        </p:tav>
                                      </p:tavLst>
                                    </p:anim>
                                    <p:set>
                                      <p:cBhvr>
                                        <p:cTn id="8" dur="1" fill="hold">
                                          <p:stCondLst>
                                            <p:cond delay="29999"/>
                                          </p:stCondLst>
                                        </p:cTn>
                                        <p:tgtEl>
                                          <p:spTgt spid="2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ADDA3FC-36B2-5E48-53A8-51083BBEE302}"/>
              </a:ext>
            </a:extLst>
          </p:cNvPr>
          <p:cNvSpPr>
            <a:spLocks noGrp="1"/>
          </p:cNvSpPr>
          <p:nvPr>
            <p:ph type="title"/>
          </p:nvPr>
        </p:nvSpPr>
        <p:spPr>
          <a:xfrm>
            <a:off x="1069485" y="2562501"/>
            <a:ext cx="3570609" cy="1306054"/>
          </a:xfrm>
        </p:spPr>
        <p:txBody>
          <a:bodyPr>
            <a:normAutofit/>
          </a:bodyPr>
          <a:lstStyle/>
          <a:p>
            <a:pPr algn="ctr"/>
            <a:r>
              <a:rPr lang="es-MX" dirty="0"/>
              <a:t>Ponte a prueba</a:t>
            </a:r>
            <a:endParaRPr lang="es-CL" dirty="0"/>
          </a:p>
        </p:txBody>
      </p:sp>
      <p:sp>
        <p:nvSpPr>
          <p:cNvPr id="3" name="Rectángulo 2"/>
          <p:cNvSpPr/>
          <p:nvPr/>
        </p:nvSpPr>
        <p:spPr>
          <a:xfrm>
            <a:off x="5025774" y="399372"/>
            <a:ext cx="6853523" cy="1077218"/>
          </a:xfrm>
          <a:prstGeom prst="rect">
            <a:avLst/>
          </a:prstGeom>
        </p:spPr>
        <p:txBody>
          <a:bodyPr wrap="square">
            <a:spAutoFit/>
          </a:bodyPr>
          <a:lstStyle/>
          <a:p>
            <a:pPr algn="just"/>
            <a:r>
              <a:rPr lang="es-CL" sz="2800" b="1" dirty="0">
                <a:latin typeface="Oxygen"/>
              </a:rPr>
              <a:t>Crea tu propia cuenta GitHub</a:t>
            </a:r>
            <a:endParaRPr lang="es-CL" sz="2800" b="1" dirty="0">
              <a:latin typeface="Arial" panose="020B0604020202020204" pitchFamily="34" charset="0"/>
              <a:cs typeface="Arial" panose="020B0604020202020204" pitchFamily="34" charset="0"/>
            </a:endParaRPr>
          </a:p>
          <a:p>
            <a:pPr algn="just"/>
            <a:endParaRPr lang="es-CL" dirty="0">
              <a:latin typeface="Arial" panose="020B0604020202020204" pitchFamily="34" charset="0"/>
              <a:cs typeface="Arial" panose="020B0604020202020204" pitchFamily="34" charset="0"/>
            </a:endParaRPr>
          </a:p>
          <a:p>
            <a:pPr algn="just"/>
            <a:endParaRPr lang="es-CL" dirty="0"/>
          </a:p>
        </p:txBody>
      </p:sp>
      <p:pic>
        <p:nvPicPr>
          <p:cNvPr id="4" name="Imagen 3">
            <a:hlinkClick r:id="rId3"/>
            <a:extLs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5128059" y="1099126"/>
            <a:ext cx="6364710" cy="5174237"/>
          </a:xfrm>
          <a:prstGeom prst="rect">
            <a:avLst/>
          </a:prstGeom>
        </p:spPr>
      </p:pic>
    </p:spTree>
    <p:extLst>
      <p:ext uri="{BB962C8B-B14F-4D97-AF65-F5344CB8AC3E}">
        <p14:creationId xmlns:p14="http://schemas.microsoft.com/office/powerpoint/2010/main" val="286129783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69CB314-CE82-65BE-C60F-1EA15F855AB8}"/>
              </a:ext>
            </a:extLst>
          </p:cNvPr>
          <p:cNvSpPr>
            <a:spLocks noGrp="1"/>
          </p:cNvSpPr>
          <p:nvPr>
            <p:ph type="title"/>
          </p:nvPr>
        </p:nvSpPr>
        <p:spPr>
          <a:xfrm>
            <a:off x="8029903" y="2752716"/>
            <a:ext cx="3359458" cy="1627331"/>
          </a:xfrm>
        </p:spPr>
        <p:txBody>
          <a:bodyPr>
            <a:normAutofit/>
          </a:bodyPr>
          <a:lstStyle/>
          <a:p>
            <a:r>
              <a:rPr lang="es-MX" dirty="0"/>
              <a:t>Conclusiones y Resumen</a:t>
            </a:r>
          </a:p>
        </p:txBody>
      </p:sp>
      <p:sp>
        <p:nvSpPr>
          <p:cNvPr id="3" name="Rectángulo 2"/>
          <p:cNvSpPr/>
          <p:nvPr/>
        </p:nvSpPr>
        <p:spPr>
          <a:xfrm>
            <a:off x="147484" y="2920181"/>
            <a:ext cx="1189703" cy="1022554"/>
          </a:xfrm>
          <a:prstGeom prst="rect">
            <a:avLst/>
          </a:prstGeom>
          <a:solidFill>
            <a:srgbClr val="4E7C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8000" b="1" dirty="0">
                <a:latin typeface="Arial Narrow" panose="020B0606020202030204" pitchFamily="34" charset="0"/>
                <a:ea typeface="Open Sans ExtraBold" panose="020B0906030804020204" pitchFamily="34" charset="0"/>
                <a:cs typeface="Open Sans ExtraBold" panose="020B0906030804020204" pitchFamily="34" charset="0"/>
              </a:rPr>
              <a:t>04</a:t>
            </a:r>
            <a:endParaRPr lang="en-US" sz="8000" b="1" dirty="0">
              <a:latin typeface="Arial Narrow" panose="020B0606020202030204" pitchFamily="34" charset="0"/>
              <a:ea typeface="Open Sans ExtraBold" panose="020B0906030804020204" pitchFamily="34" charset="0"/>
              <a:cs typeface="Open Sans ExtraBold" panose="020B0906030804020204" pitchFamily="34" charset="0"/>
            </a:endParaRPr>
          </a:p>
        </p:txBody>
      </p:sp>
    </p:spTree>
    <p:extLst>
      <p:ext uri="{BB962C8B-B14F-4D97-AF65-F5344CB8AC3E}">
        <p14:creationId xmlns:p14="http://schemas.microsoft.com/office/powerpoint/2010/main" val="228472566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texto 3"/>
          <p:cNvSpPr>
            <a:spLocks noGrp="1"/>
          </p:cNvSpPr>
          <p:nvPr>
            <p:ph type="title" idx="4294967295"/>
          </p:nvPr>
        </p:nvSpPr>
        <p:spPr>
          <a:xfrm>
            <a:off x="654050" y="550863"/>
            <a:ext cx="4918075" cy="46990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228594" marR="0" lvl="0" indent="-228594" algn="l" defTabSz="914377"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s-ES_tradnl" sz="3200" b="1"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Resumen</a:t>
            </a:r>
            <a:endParaRPr kumimoji="0" lang="es-CL" sz="3200" b="1"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p:txBody>
      </p:sp>
      <p:sp>
        <p:nvSpPr>
          <p:cNvPr id="5" name="Rectángulo 4">
            <a:extLst>
              <a:ext uri="{FF2B5EF4-FFF2-40B4-BE49-F238E27FC236}">
                <a16:creationId xmlns:a16="http://schemas.microsoft.com/office/drawing/2014/main" id="{7A312C15-A2A1-4A10-916A-124FEEF89461}"/>
              </a:ext>
            </a:extLst>
          </p:cNvPr>
          <p:cNvSpPr/>
          <p:nvPr/>
        </p:nvSpPr>
        <p:spPr>
          <a:xfrm>
            <a:off x="860188" y="1243995"/>
            <a:ext cx="10490983" cy="4524315"/>
          </a:xfrm>
          <a:prstGeom prst="rect">
            <a:avLst/>
          </a:prstGeom>
        </p:spPr>
        <p:txBody>
          <a:bodyPr wrap="square">
            <a:spAutoFit/>
          </a:bodyPr>
          <a:lstStyle/>
          <a:p>
            <a:pPr marL="342900" indent="-342900" algn="just">
              <a:buFont typeface="+mj-lt"/>
              <a:buAutoNum type="arabicPeriod"/>
            </a:pPr>
            <a:r>
              <a:rPr lang="es-MX" b="1" dirty="0">
                <a:latin typeface="Arial" panose="020B0604020202020204" pitchFamily="34" charset="0"/>
                <a:cs typeface="Arial" panose="020B0604020202020204" pitchFamily="34" charset="0"/>
              </a:rPr>
              <a:t>Tipos de Control de Versiones </a:t>
            </a:r>
            <a:r>
              <a:rPr lang="es-MX" dirty="0">
                <a:latin typeface="Arial" panose="020B0604020202020204" pitchFamily="34" charset="0"/>
                <a:cs typeface="Arial" panose="020B0604020202020204" pitchFamily="34" charset="0"/>
              </a:rPr>
              <a:t>: Se describen tres tipos: secuencial, por fecha y semántico, cada uno con sus ventajas y desventajas. El control semántico proporciona más información sobre los cambios realizados en el software.</a:t>
            </a:r>
          </a:p>
          <a:p>
            <a:pPr marL="342900" indent="-342900" algn="just">
              <a:buFont typeface="+mj-lt"/>
              <a:buAutoNum type="arabicPeriod"/>
            </a:pPr>
            <a:endParaRPr lang="es-MX" dirty="0">
              <a:latin typeface="Arial" panose="020B0604020202020204" pitchFamily="34" charset="0"/>
              <a:cs typeface="Arial" panose="020B0604020202020204" pitchFamily="34" charset="0"/>
            </a:endParaRPr>
          </a:p>
          <a:p>
            <a:pPr marL="342900" indent="-342900" algn="just">
              <a:buFont typeface="+mj-lt"/>
              <a:buAutoNum type="arabicPeriod"/>
            </a:pPr>
            <a:r>
              <a:rPr lang="es-MX" b="1" dirty="0">
                <a:latin typeface="Arial" panose="020B0604020202020204" pitchFamily="34" charset="0"/>
                <a:cs typeface="Arial" panose="020B0604020202020204" pitchFamily="34" charset="0"/>
              </a:rPr>
              <a:t>Importancia del Control de Versiones</a:t>
            </a:r>
            <a:r>
              <a:rPr lang="es-MX" dirty="0">
                <a:latin typeface="Arial" panose="020B0604020202020204" pitchFamily="34" charset="0"/>
                <a:cs typeface="Arial" panose="020B0604020202020204" pitchFamily="34" charset="0"/>
              </a:rPr>
              <a:t>: Una gestión eficiente de versiones minimiza errores, mejora la satisfacción del cliente, facilita la colaboración, permite la entrega continua y acelera el tiempo de comercialización.</a:t>
            </a:r>
          </a:p>
          <a:p>
            <a:pPr marL="342900" indent="-342900" algn="just">
              <a:buFont typeface="+mj-lt"/>
              <a:buAutoNum type="arabicPeriod"/>
            </a:pPr>
            <a:endParaRPr lang="es-MX" dirty="0">
              <a:latin typeface="Arial" panose="020B0604020202020204" pitchFamily="34" charset="0"/>
              <a:cs typeface="Arial" panose="020B0604020202020204" pitchFamily="34" charset="0"/>
            </a:endParaRPr>
          </a:p>
          <a:p>
            <a:pPr marL="342900" indent="-342900" algn="just">
              <a:buFont typeface="+mj-lt"/>
              <a:buAutoNum type="arabicPeriod"/>
            </a:pPr>
            <a:r>
              <a:rPr lang="es-MX" b="1" dirty="0">
                <a:latin typeface="Arial" panose="020B0604020202020204" pitchFamily="34" charset="0"/>
                <a:cs typeface="Arial" panose="020B0604020202020204" pitchFamily="34" charset="0"/>
              </a:rPr>
              <a:t>Prácticas Recomendadas para el Control de Versiones</a:t>
            </a:r>
            <a:r>
              <a:rPr lang="es-MX" dirty="0">
                <a:latin typeface="Arial" panose="020B0604020202020204" pitchFamily="34" charset="0"/>
                <a:cs typeface="Arial" panose="020B0604020202020204" pitchFamily="34" charset="0"/>
              </a:rPr>
              <a:t>: Incluyen el uso de sistemas de control de versiones, creación de ramas, solicitudes de extracción, control de versiones semántico y pruebas automatizadas para garantizar la calidad del código y la colaboración efectiva.</a:t>
            </a:r>
          </a:p>
          <a:p>
            <a:pPr marL="342900" indent="-342900" algn="just">
              <a:buFont typeface="+mj-lt"/>
              <a:buAutoNum type="arabicPeriod"/>
            </a:pPr>
            <a:endParaRPr lang="es-MX" dirty="0">
              <a:latin typeface="Arial" panose="020B0604020202020204" pitchFamily="34" charset="0"/>
              <a:cs typeface="Arial" panose="020B0604020202020204" pitchFamily="34" charset="0"/>
            </a:endParaRPr>
          </a:p>
          <a:p>
            <a:pPr marL="342900" indent="-342900" algn="just">
              <a:buFont typeface="+mj-lt"/>
              <a:buAutoNum type="arabicPeriod"/>
            </a:pPr>
            <a:r>
              <a:rPr lang="es-MX" b="1" dirty="0" err="1">
                <a:latin typeface="Arial" panose="020B0604020202020204" pitchFamily="34" charset="0"/>
                <a:cs typeface="Arial" panose="020B0604020202020204" pitchFamily="34" charset="0"/>
              </a:rPr>
              <a:t>Git</a:t>
            </a:r>
            <a:r>
              <a:rPr lang="es-MX" b="1" dirty="0">
                <a:latin typeface="Arial" panose="020B0604020202020204" pitchFamily="34" charset="0"/>
                <a:cs typeface="Arial" panose="020B0604020202020204" pitchFamily="34" charset="0"/>
              </a:rPr>
              <a:t> y GitHub Básico</a:t>
            </a:r>
            <a:r>
              <a:rPr lang="es-MX" dirty="0">
                <a:latin typeface="Arial" panose="020B0604020202020204" pitchFamily="34" charset="0"/>
                <a:cs typeface="Arial" panose="020B0604020202020204" pitchFamily="34" charset="0"/>
              </a:rPr>
              <a:t>: </a:t>
            </a:r>
            <a:r>
              <a:rPr lang="es-MX" dirty="0" err="1">
                <a:latin typeface="Arial" panose="020B0604020202020204" pitchFamily="34" charset="0"/>
                <a:cs typeface="Arial" panose="020B0604020202020204" pitchFamily="34" charset="0"/>
              </a:rPr>
              <a:t>Git</a:t>
            </a:r>
            <a:r>
              <a:rPr lang="es-MX" dirty="0">
                <a:latin typeface="Arial" panose="020B0604020202020204" pitchFamily="34" charset="0"/>
                <a:cs typeface="Arial" panose="020B0604020202020204" pitchFamily="34" charset="0"/>
              </a:rPr>
              <a:t> es un sistema de control de versiones distribuido que permite rastrear cambios y coordinar el trabajo en equipo. GitHub es una plataforma para almacenar y gestionar repositorios de </a:t>
            </a:r>
            <a:r>
              <a:rPr lang="es-MX" dirty="0" err="1">
                <a:latin typeface="Arial" panose="020B0604020202020204" pitchFamily="34" charset="0"/>
                <a:cs typeface="Arial" panose="020B0604020202020204" pitchFamily="34" charset="0"/>
              </a:rPr>
              <a:t>Git</a:t>
            </a:r>
            <a:r>
              <a:rPr lang="es-MX" dirty="0">
                <a:latin typeface="Arial" panose="020B0604020202020204" pitchFamily="34" charset="0"/>
                <a:cs typeface="Arial" panose="020B0604020202020204" pitchFamily="34" charset="0"/>
              </a:rPr>
              <a:t>, facilitando la colaboración y sincronización de cambios.</a:t>
            </a:r>
          </a:p>
          <a:p>
            <a:pPr algn="just"/>
            <a:endParaRPr lang="es-ES_tradnl" dirty="0">
              <a:latin typeface="Arial" panose="020B060402020202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335889027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99B9AF8E-3B84-0932-2830-8A08A119264A}"/>
              </a:ext>
            </a:extLst>
          </p:cNvPr>
          <p:cNvSpPr>
            <a:spLocks noGrp="1"/>
          </p:cNvSpPr>
          <p:nvPr>
            <p:ph type="title" idx="4294967295"/>
          </p:nvPr>
        </p:nvSpPr>
        <p:spPr>
          <a:xfrm>
            <a:off x="654050" y="550863"/>
            <a:ext cx="4918075" cy="46990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228594" marR="0" lvl="0" indent="-228594" algn="l" defTabSz="914377"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s-CL" sz="3200" b="1"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Bibliografía</a:t>
            </a:r>
          </a:p>
        </p:txBody>
      </p:sp>
      <p:sp>
        <p:nvSpPr>
          <p:cNvPr id="6" name="object 15"/>
          <p:cNvSpPr txBox="1"/>
          <p:nvPr/>
        </p:nvSpPr>
        <p:spPr>
          <a:xfrm>
            <a:off x="1106412" y="1365792"/>
            <a:ext cx="9782074" cy="6145272"/>
          </a:xfrm>
          <a:prstGeom prst="rect">
            <a:avLst/>
          </a:prstGeom>
        </p:spPr>
        <p:txBody>
          <a:bodyPr vert="horz" wrap="square" lIns="0" tIns="12700" rIns="0" bIns="0" rtlCol="0">
            <a:spAutoFit/>
          </a:bodyPr>
          <a:lstStyle/>
          <a:p>
            <a:pPr marL="388620" indent="-376555">
              <a:lnSpc>
                <a:spcPts val="2780"/>
              </a:lnSpc>
              <a:spcBef>
                <a:spcPts val="100"/>
              </a:spcBef>
              <a:buFont typeface="Wingdings"/>
              <a:buChar char=""/>
              <a:tabLst>
                <a:tab pos="388620" algn="l"/>
                <a:tab pos="389255" algn="l"/>
              </a:tabLst>
            </a:pPr>
            <a:endParaRPr lang="en-US" sz="2400" dirty="0">
              <a:latin typeface="Arial" panose="020B0604020202020204" pitchFamily="34" charset="0"/>
              <a:cs typeface="Arial" panose="020B0604020202020204" pitchFamily="34" charset="0"/>
              <a:hlinkClick r:id="rId3"/>
            </a:endParaRPr>
          </a:p>
          <a:p>
            <a:pPr algn="just"/>
            <a:r>
              <a:rPr lang="en-US" dirty="0">
                <a:latin typeface="Arial" panose="020B0604020202020204" pitchFamily="34" charset="0"/>
                <a:cs typeface="Arial" panose="020B0604020202020204" pitchFamily="34" charset="0"/>
              </a:rPr>
              <a:t>Lynn, B. (2010). </a:t>
            </a:r>
            <a:r>
              <a:rPr lang="en-US" i="1" dirty="0" err="1">
                <a:latin typeface="Arial" panose="020B0604020202020204" pitchFamily="34" charset="0"/>
                <a:cs typeface="Arial" panose="020B0604020202020204" pitchFamily="34" charset="0"/>
              </a:rPr>
              <a:t>Git</a:t>
            </a:r>
            <a:r>
              <a:rPr lang="en-US" i="1" dirty="0">
                <a:latin typeface="Arial" panose="020B0604020202020204" pitchFamily="34" charset="0"/>
                <a:cs typeface="Arial" panose="020B0604020202020204" pitchFamily="34" charset="0"/>
              </a:rPr>
              <a:t> Magic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Createspace</a:t>
            </a:r>
            <a:r>
              <a:rPr lang="en-US" dirty="0">
                <a:latin typeface="Arial" panose="020B0604020202020204" pitchFamily="34" charset="0"/>
                <a:cs typeface="Arial" panose="020B0604020202020204" pitchFamily="34" charset="0"/>
              </a:rPr>
              <a:t> Independent Publishing Platform.</a:t>
            </a:r>
          </a:p>
          <a:p>
            <a:pPr algn="just"/>
            <a:endParaRPr lang="en-US" dirty="0">
              <a:latin typeface="Arial" panose="020B0604020202020204" pitchFamily="34" charset="0"/>
              <a:cs typeface="Arial" panose="020B0604020202020204" pitchFamily="34" charset="0"/>
            </a:endParaRPr>
          </a:p>
          <a:p>
            <a:pPr algn="just"/>
            <a:r>
              <a:rPr lang="es-CL" i="1" dirty="0">
                <a:latin typeface="Arial" panose="020B0604020202020204" pitchFamily="34" charset="0"/>
                <a:cs typeface="Arial" panose="020B0604020202020204" pitchFamily="34" charset="0"/>
              </a:rPr>
              <a:t>Acerca de GitHub y </a:t>
            </a:r>
            <a:r>
              <a:rPr lang="es-CL" i="1" dirty="0" err="1">
                <a:latin typeface="Arial" panose="020B0604020202020204" pitchFamily="34" charset="0"/>
                <a:cs typeface="Arial" panose="020B0604020202020204" pitchFamily="34" charset="0"/>
              </a:rPr>
              <a:t>Git</a:t>
            </a:r>
            <a:r>
              <a:rPr lang="es-CL" dirty="0">
                <a:latin typeface="Arial" panose="020B0604020202020204" pitchFamily="34" charset="0"/>
                <a:cs typeface="Arial" panose="020B0604020202020204" pitchFamily="34" charset="0"/>
              </a:rPr>
              <a:t>. (s/f). </a:t>
            </a:r>
            <a:r>
              <a:rPr lang="es-CL" dirty="0">
                <a:latin typeface="Arial" panose="020B0604020202020204" pitchFamily="34" charset="0"/>
                <a:cs typeface="Arial" panose="020B0604020202020204" pitchFamily="34" charset="0"/>
                <a:hlinkClick r:id="rId4"/>
              </a:rPr>
              <a:t>https://docs.github.com/es/get-started/start-your-journey/about-github-and-git</a:t>
            </a:r>
            <a:endParaRPr lang="es-CL" dirty="0">
              <a:latin typeface="Arial" panose="020B0604020202020204" pitchFamily="34" charset="0"/>
              <a:cs typeface="Arial" panose="020B0604020202020204" pitchFamily="34" charset="0"/>
            </a:endParaRPr>
          </a:p>
          <a:p>
            <a:pPr algn="just"/>
            <a:br>
              <a:rPr lang="en-US" dirty="0">
                <a:latin typeface="Arial" panose="020B0604020202020204" pitchFamily="34" charset="0"/>
                <a:cs typeface="Arial" panose="020B0604020202020204" pitchFamily="34" charset="0"/>
              </a:rPr>
            </a:br>
            <a:r>
              <a:rPr lang="es-CL" dirty="0">
                <a:latin typeface="Arial" panose="020B0604020202020204" pitchFamily="34" charset="0"/>
                <a:cs typeface="Arial" panose="020B0604020202020204" pitchFamily="34" charset="0"/>
              </a:rPr>
              <a:t>(S/f-e). Fastercapital.com. Recuperado el 30 de junio de 2024, de </a:t>
            </a:r>
            <a:r>
              <a:rPr lang="es-CL" dirty="0">
                <a:latin typeface="Arial" panose="020B0604020202020204" pitchFamily="34" charset="0"/>
                <a:cs typeface="Arial" panose="020B0604020202020204" pitchFamily="34" charset="0"/>
                <a:hlinkClick r:id="rId5"/>
              </a:rPr>
              <a:t>https://fastercapital.com/es/contenido/Control-de-versiones-de-software--una-guia-para-una-gestion-eficiente-de-versiones.html</a:t>
            </a:r>
            <a:endParaRPr lang="es-CL" dirty="0">
              <a:latin typeface="Arial" panose="020B0604020202020204" pitchFamily="34" charset="0"/>
              <a:cs typeface="Arial" panose="020B0604020202020204" pitchFamily="34" charset="0"/>
            </a:endParaRPr>
          </a:p>
          <a:p>
            <a:pPr algn="just"/>
            <a:endParaRPr lang="es-CL" dirty="0">
              <a:latin typeface="Arial" panose="020B0604020202020204" pitchFamily="34" charset="0"/>
              <a:cs typeface="Arial" panose="020B0604020202020204" pitchFamily="34" charset="0"/>
            </a:endParaRPr>
          </a:p>
          <a:p>
            <a:pPr algn="just"/>
            <a:r>
              <a:rPr lang="es-MX" i="1" dirty="0" err="1">
                <a:latin typeface="Arial" panose="020B0604020202020204" pitchFamily="34" charset="0"/>
                <a:cs typeface="Arial" panose="020B0604020202020204" pitchFamily="34" charset="0"/>
              </a:rPr>
              <a:t>Git</a:t>
            </a:r>
            <a:r>
              <a:rPr lang="es-MX" i="1" dirty="0">
                <a:latin typeface="Arial" panose="020B0604020202020204" pitchFamily="34" charset="0"/>
                <a:cs typeface="Arial" panose="020B0604020202020204" pitchFamily="34" charset="0"/>
              </a:rPr>
              <a:t> y </a:t>
            </a:r>
            <a:r>
              <a:rPr lang="es-MX" i="1" dirty="0" err="1">
                <a:latin typeface="Arial" panose="020B0604020202020204" pitchFamily="34" charset="0"/>
                <a:cs typeface="Arial" panose="020B0604020202020204" pitchFamily="34" charset="0"/>
              </a:rPr>
              <a:t>Github</a:t>
            </a:r>
            <a:r>
              <a:rPr lang="es-MX" i="1" dirty="0">
                <a:latin typeface="Arial" panose="020B0604020202020204" pitchFamily="34" charset="0"/>
                <a:cs typeface="Arial" panose="020B0604020202020204" pitchFamily="34" charset="0"/>
              </a:rPr>
              <a:t> basico.pptx</a:t>
            </a:r>
            <a:r>
              <a:rPr lang="es-MX" dirty="0">
                <a:latin typeface="Arial" panose="020B0604020202020204" pitchFamily="34" charset="0"/>
                <a:cs typeface="Arial" panose="020B0604020202020204" pitchFamily="34" charset="0"/>
              </a:rPr>
              <a:t>. (s/f). </a:t>
            </a:r>
            <a:r>
              <a:rPr lang="es-MX" dirty="0" err="1">
                <a:latin typeface="Arial" panose="020B0604020202020204" pitchFamily="34" charset="0"/>
                <a:cs typeface="Arial" panose="020B0604020202020204" pitchFamily="34" charset="0"/>
              </a:rPr>
              <a:t>SlideShare</a:t>
            </a:r>
            <a:r>
              <a:rPr lang="es-MX" dirty="0">
                <a:latin typeface="Arial" panose="020B0604020202020204" pitchFamily="34" charset="0"/>
                <a:cs typeface="Arial" panose="020B0604020202020204" pitchFamily="34" charset="0"/>
              </a:rPr>
              <a:t>. Recuperado el 30 de junio de 2024, de </a:t>
            </a:r>
            <a:r>
              <a:rPr lang="es-MX" dirty="0">
                <a:latin typeface="Arial" panose="020B0604020202020204" pitchFamily="34" charset="0"/>
                <a:cs typeface="Arial" panose="020B0604020202020204" pitchFamily="34" charset="0"/>
                <a:hlinkClick r:id="rId6"/>
              </a:rPr>
              <a:t>https://es.slideshare.net/slideshow/git-y-github-basicopptx/257034016</a:t>
            </a:r>
            <a:endParaRPr lang="es-MX" dirty="0">
              <a:latin typeface="Arial" panose="020B0604020202020204" pitchFamily="34" charset="0"/>
              <a:cs typeface="Arial" panose="020B0604020202020204" pitchFamily="34" charset="0"/>
            </a:endParaRPr>
          </a:p>
          <a:p>
            <a:pPr algn="just"/>
            <a:endParaRPr lang="es-MX" dirty="0">
              <a:latin typeface="Arial" panose="020B0604020202020204" pitchFamily="34" charset="0"/>
              <a:cs typeface="Arial" panose="020B0604020202020204" pitchFamily="34" charset="0"/>
            </a:endParaRPr>
          </a:p>
          <a:p>
            <a:br>
              <a:rPr lang="es-MX" dirty="0"/>
            </a:br>
            <a:endParaRPr lang="es-CL" dirty="0"/>
          </a:p>
          <a:p>
            <a:br>
              <a:rPr lang="es-CL" dirty="0"/>
            </a:br>
            <a:br>
              <a:rPr lang="en-US" dirty="0"/>
            </a:br>
            <a:endParaRPr lang="es-CL" dirty="0">
              <a:solidFill>
                <a:srgbClr val="000000"/>
              </a:solidFill>
              <a:latin typeface="Arial" panose="020B0604020202020204" pitchFamily="34" charset="0"/>
            </a:endParaRPr>
          </a:p>
          <a:p>
            <a:pPr marL="388620" indent="-376555">
              <a:lnSpc>
                <a:spcPts val="2780"/>
              </a:lnSpc>
              <a:spcBef>
                <a:spcPts val="100"/>
              </a:spcBef>
              <a:buFont typeface="Wingdings"/>
              <a:buChar char=""/>
              <a:tabLst>
                <a:tab pos="388620" algn="l"/>
                <a:tab pos="389255" algn="l"/>
              </a:tabLst>
            </a:pPr>
            <a:endParaRPr lang="en-US" sz="2400" dirty="0">
              <a:latin typeface="Arial" panose="020B0604020202020204" pitchFamily="34" charset="0"/>
              <a:cs typeface="Arial" panose="020B0604020202020204" pitchFamily="34" charset="0"/>
            </a:endParaRPr>
          </a:p>
          <a:p>
            <a:pPr marL="388620" indent="-376555">
              <a:lnSpc>
                <a:spcPts val="2780"/>
              </a:lnSpc>
              <a:spcBef>
                <a:spcPts val="100"/>
              </a:spcBef>
              <a:buFont typeface="Wingdings"/>
              <a:buChar char=""/>
              <a:tabLst>
                <a:tab pos="388620" algn="l"/>
                <a:tab pos="389255" algn="l"/>
              </a:tabLst>
            </a:pPr>
            <a:endParaRPr sz="2400" dirty="0">
              <a:latin typeface="Arial" panose="020B0604020202020204" pitchFamily="34" charset="0"/>
              <a:cs typeface="Arial" panose="020B0604020202020204" pitchFamily="34" charset="0"/>
            </a:endParaRPr>
          </a:p>
          <a:p>
            <a:pPr marL="388620" marR="5080" indent="-376555">
              <a:lnSpc>
                <a:spcPts val="2450"/>
              </a:lnSpc>
              <a:buFont typeface="Wingdings"/>
              <a:buChar char=""/>
              <a:tabLst>
                <a:tab pos="388620" algn="l"/>
                <a:tab pos="389255" algn="l"/>
              </a:tabLst>
            </a:pPr>
            <a:endParaRPr lang="es-CL"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0516521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99B9AF8E-3B84-0932-2830-8A08A119264A}"/>
              </a:ext>
            </a:extLst>
          </p:cNvPr>
          <p:cNvSpPr>
            <a:spLocks noGrp="1"/>
          </p:cNvSpPr>
          <p:nvPr>
            <p:ph type="title" idx="4294967295"/>
          </p:nvPr>
        </p:nvSpPr>
        <p:spPr>
          <a:xfrm>
            <a:off x="654050" y="550863"/>
            <a:ext cx="4918075" cy="46990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228594" marR="0" lvl="0" indent="-228594" algn="l" defTabSz="914377"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s-CL" sz="3200" b="1"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Próxima clase</a:t>
            </a:r>
          </a:p>
        </p:txBody>
      </p:sp>
      <p:sp>
        <p:nvSpPr>
          <p:cNvPr id="4" name="Rectángulo 3"/>
          <p:cNvSpPr/>
          <p:nvPr/>
        </p:nvSpPr>
        <p:spPr>
          <a:xfrm>
            <a:off x="530577" y="1506149"/>
            <a:ext cx="11130845" cy="954107"/>
          </a:xfrm>
          <a:prstGeom prst="rect">
            <a:avLst/>
          </a:prstGeom>
        </p:spPr>
        <p:txBody>
          <a:bodyPr wrap="square">
            <a:spAutoFit/>
          </a:bodyPr>
          <a:lstStyle/>
          <a:p>
            <a:pPr marL="285750" indent="-285750" algn="just">
              <a:buFont typeface="Arial" panose="020B0604020202020204" pitchFamily="34" charset="0"/>
              <a:buChar char="•"/>
            </a:pPr>
            <a:r>
              <a:rPr lang="es-MX" sz="2800" dirty="0">
                <a:latin typeface="Arial" panose="020B0604020202020204" pitchFamily="34" charset="0"/>
                <a:cs typeface="Arial" panose="020B0604020202020204" pitchFamily="34" charset="0"/>
              </a:rPr>
              <a:t>La próxima clase trabajaremos en una actividad práctica basada en control de versiones</a:t>
            </a:r>
            <a:endParaRPr lang="en-US" sz="2800" dirty="0">
              <a:latin typeface="Arial" panose="020B0604020202020204" pitchFamily="34" charset="0"/>
              <a:cs typeface="Arial" panose="020B0604020202020204" pitchFamily="34" charset="0"/>
            </a:endParaRPr>
          </a:p>
        </p:txBody>
      </p:sp>
      <p:pic>
        <p:nvPicPr>
          <p:cNvPr id="2050" name="Picture 2" descr="Trabajo en equipo – El blog de Bik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68527" y="3168091"/>
            <a:ext cx="4597047" cy="29210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38299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FEC17E5-FA5D-D05C-8D6D-CF3E565DC5EA}"/>
              </a:ext>
            </a:extLst>
          </p:cNvPr>
          <p:cNvSpPr>
            <a:spLocks noGrp="1"/>
          </p:cNvSpPr>
          <p:nvPr>
            <p:ph type="title" idx="4294967295"/>
          </p:nvPr>
        </p:nvSpPr>
        <p:spPr>
          <a:xfrm>
            <a:off x="838200" y="-1325563"/>
            <a:ext cx="10515600" cy="1325563"/>
          </a:xfrm>
        </p:spPr>
        <p:txBody>
          <a:bodyPr vert="horz" lIns="91440" tIns="45720" rIns="91440" bIns="45720" rtlCol="0" anchor="b">
            <a:normAutofit/>
          </a:bodyPr>
          <a:lstStyle/>
          <a:p>
            <a:r>
              <a:rPr lang="es-CL" dirty="0"/>
              <a:t>DuocUC</a:t>
            </a:r>
          </a:p>
        </p:txBody>
      </p:sp>
    </p:spTree>
    <p:extLst>
      <p:ext uri="{BB962C8B-B14F-4D97-AF65-F5344CB8AC3E}">
        <p14:creationId xmlns:p14="http://schemas.microsoft.com/office/powerpoint/2010/main" val="19921246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texto 4"/>
          <p:cNvSpPr>
            <a:spLocks noGrp="1"/>
          </p:cNvSpPr>
          <p:nvPr>
            <p:ph type="title" idx="4294967295"/>
          </p:nvPr>
        </p:nvSpPr>
        <p:spPr>
          <a:xfrm>
            <a:off x="654050" y="541338"/>
            <a:ext cx="9312275" cy="46990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228594" marR="0" lvl="0" indent="-228594" algn="l" defTabSz="914377"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s-CL" sz="3200" b="1"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¿Qué es el control de versiones de software?</a:t>
            </a:r>
          </a:p>
          <a:p>
            <a:pPr marL="228594" marR="0" lvl="0" indent="-228594" algn="l" defTabSz="914377"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s-CL" sz="3200" b="1"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p:txBody>
      </p:sp>
      <p:graphicFrame>
        <p:nvGraphicFramePr>
          <p:cNvPr id="3" name="Diagrama 2">
            <a:extLst>
              <a:ext uri="{FF2B5EF4-FFF2-40B4-BE49-F238E27FC236}">
                <a16:creationId xmlns:a16="http://schemas.microsoft.com/office/drawing/2014/main" id="{94ADC110-1BAE-048B-0ECD-5F9CB84162CB}"/>
              </a:ext>
            </a:extLst>
          </p:cNvPr>
          <p:cNvGraphicFramePr/>
          <p:nvPr>
            <p:extLst>
              <p:ext uri="{D42A27DB-BD31-4B8C-83A1-F6EECF244321}">
                <p14:modId xmlns:p14="http://schemas.microsoft.com/office/powerpoint/2010/main" val="2439536211"/>
              </p:ext>
            </p:extLst>
          </p:nvPr>
        </p:nvGraphicFramePr>
        <p:xfrm>
          <a:off x="654051" y="719666"/>
          <a:ext cx="11346038" cy="541020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1877608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ADDA3FC-36B2-5E48-53A8-51083BBEE302}"/>
              </a:ext>
            </a:extLst>
          </p:cNvPr>
          <p:cNvSpPr>
            <a:spLocks noGrp="1"/>
          </p:cNvSpPr>
          <p:nvPr>
            <p:ph type="title"/>
          </p:nvPr>
        </p:nvSpPr>
        <p:spPr>
          <a:xfrm>
            <a:off x="1069485" y="2562501"/>
            <a:ext cx="3134653" cy="1306054"/>
          </a:xfrm>
        </p:spPr>
        <p:txBody>
          <a:bodyPr>
            <a:normAutofit fontScale="90000"/>
          </a:bodyPr>
          <a:lstStyle/>
          <a:p>
            <a:r>
              <a:rPr lang="es-MX" dirty="0"/>
              <a:t>Tipos de Control de Versiones</a:t>
            </a:r>
            <a:endParaRPr lang="es-CL" dirty="0"/>
          </a:p>
        </p:txBody>
      </p:sp>
      <p:sp>
        <p:nvSpPr>
          <p:cNvPr id="6" name="Rectángulo 5"/>
          <p:cNvSpPr/>
          <p:nvPr/>
        </p:nvSpPr>
        <p:spPr>
          <a:xfrm>
            <a:off x="4812145" y="937652"/>
            <a:ext cx="7158182" cy="4031873"/>
          </a:xfrm>
          <a:prstGeom prst="rect">
            <a:avLst/>
          </a:prstGeom>
        </p:spPr>
        <p:txBody>
          <a:bodyPr wrap="square">
            <a:spAutoFit/>
          </a:bodyPr>
          <a:lstStyle/>
          <a:p>
            <a:pPr algn="just"/>
            <a:endParaRPr lang="es-MX" sz="3200" b="1" dirty="0">
              <a:solidFill>
                <a:srgbClr val="4E7CDD"/>
              </a:solidFill>
              <a:latin typeface="Arial" panose="020B0604020202020204" pitchFamily="34" charset="0"/>
              <a:cs typeface="Arial" panose="020B0604020202020204" pitchFamily="34" charset="0"/>
            </a:endParaRPr>
          </a:p>
          <a:p>
            <a:pPr algn="just"/>
            <a:r>
              <a:rPr lang="es-MX" sz="3200" dirty="0">
                <a:latin typeface="Arial" panose="020B0604020202020204" pitchFamily="34" charset="0"/>
                <a:cs typeface="Arial" panose="020B0604020202020204" pitchFamily="34" charset="0"/>
              </a:rPr>
              <a:t>Existen varios tipos de control de versiones de software y cada uno tiene sus ventajas y desventajas. Algunos de los tipos más comunes de control de versiones de software se verán a continuación</a:t>
            </a:r>
          </a:p>
          <a:p>
            <a:pPr algn="just"/>
            <a:endParaRPr lang="es-MX" sz="3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10267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p:cNvSpPr>
            <a:spLocks noGrp="1"/>
          </p:cNvSpPr>
          <p:nvPr>
            <p:ph type="title" idx="4294967295"/>
          </p:nvPr>
        </p:nvSpPr>
        <p:spPr>
          <a:xfrm>
            <a:off x="654050" y="550863"/>
            <a:ext cx="11763375" cy="46990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228594" marR="0" lvl="0" indent="-228594" algn="l" defTabSz="914377"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s-MX" sz="3200" b="1"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Control de Versiones</a:t>
            </a:r>
            <a:endParaRPr kumimoji="0" lang="es-CL" sz="3200" b="1"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p:txBody>
      </p:sp>
      <p:graphicFrame>
        <p:nvGraphicFramePr>
          <p:cNvPr id="4" name="Diagrama 3">
            <a:extLst>
              <a:ext uri="{FF2B5EF4-FFF2-40B4-BE49-F238E27FC236}">
                <a16:creationId xmlns:a16="http://schemas.microsoft.com/office/drawing/2014/main" id="{28053F70-3BEF-C2A6-9BC1-99206D0C25A1}"/>
              </a:ext>
            </a:extLst>
          </p:cNvPr>
          <p:cNvGraphicFramePr/>
          <p:nvPr>
            <p:extLst>
              <p:ext uri="{D42A27DB-BD31-4B8C-83A1-F6EECF244321}">
                <p14:modId xmlns:p14="http://schemas.microsoft.com/office/powerpoint/2010/main" val="2511359380"/>
              </p:ext>
            </p:extLst>
          </p:nvPr>
        </p:nvGraphicFramePr>
        <p:xfrm>
          <a:off x="135467" y="1185333"/>
          <a:ext cx="11909778" cy="512180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877638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p:cNvSpPr>
            <a:spLocks noGrp="1"/>
          </p:cNvSpPr>
          <p:nvPr>
            <p:ph type="title" idx="4294967295"/>
          </p:nvPr>
        </p:nvSpPr>
        <p:spPr>
          <a:xfrm>
            <a:off x="654050" y="292100"/>
            <a:ext cx="11763375" cy="46990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228594" marR="0" lvl="0" indent="-228594" algn="l" defTabSz="914377"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s-MX" sz="3200" b="1"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Control de Versiones Semántico</a:t>
            </a:r>
            <a:endParaRPr kumimoji="0" lang="es-CL" sz="3200" b="1"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p:txBody>
      </p:sp>
      <p:graphicFrame>
        <p:nvGraphicFramePr>
          <p:cNvPr id="6" name="Diagrama 5" descr="01&#10; Número de Versión Principal : se incrementa cuando hay cambios o actualizaciones importantes en el software que no son compatibles con versiones anteriores. Esto significa que cualquier software que dependa de la versión anterior no funcionará con la nueva versión. Por ejemplo, si se descubre una falla de seguridad importante en el software, es posible que sea necesaria una actualización importante de la versión para solucionarla&#10;02&#10; Número de versión secundaria: el número de versión secundaria se incrementa cuando se agregan nuevas características o funcionalidades al software, pero aún son compatibles con versiones anteriores. Esto significa que cualquier software que dependa de la versión anterior seguirá funcionando con la nueva versión. Por ejemplo, si se agrega una nueva función a un software, es posible que sea necesaria una actualización de versión menor para incluirla.&#10;03&#10; Número de versión del parche: el número de versión del parche se incrementa cuando se corrigen errores o se realizan pequeñas actualizaciones en el software, sin cambios importantes ni nuevas características. Esto significa que cualquier software que dependa de la versión anterior seguirá funcionando con la nueva versión. Por ejemplo, si se descubre un error menor en el software, es posible que sea necesario actualizar la versión del parche para solucionarlo.&#10;04&#10; Versiones preliminares: en algunos casos, el software puede tener versiones preliminares que aún no están listas para su uso en producción. Estas versiones se indican agregando un guión y un identificador de versión preliminar, como alfa, beta o rc, al número de versión. Por ejemplo, la versión 1.0.0-alpha.1 indicaría la primera versión alfa de la versión 1.0.0.&#10;05&#10; Metadatos de compilación: además de los números de versión y los identificadores previos al lanzamiento, el control de versiones semántico también permite incluir metadatos de compilación en el número de versión. Estos metadatos se indican agregando un signo más y un identificador de compilación, como un hash de confirmación o un número de compilación, al número de versión. Por ejemplo, la versión 1.0.0+20191010 indicaría una compilación de la versión 1.0.0 del 10 de octubre de 2019.&#10;"/>
          <p:cNvGraphicFramePr/>
          <p:nvPr>
            <p:extLst>
              <p:ext uri="{D42A27DB-BD31-4B8C-83A1-F6EECF244321}">
                <p14:modId xmlns:p14="http://schemas.microsoft.com/office/powerpoint/2010/main" val="2258779984"/>
              </p:ext>
            </p:extLst>
          </p:nvPr>
        </p:nvGraphicFramePr>
        <p:xfrm>
          <a:off x="-1006764" y="891417"/>
          <a:ext cx="13198764"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905198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Marcador de texto 15"/>
          <p:cNvSpPr>
            <a:spLocks noGrp="1"/>
          </p:cNvSpPr>
          <p:nvPr>
            <p:ph type="title" idx="4294967295"/>
          </p:nvPr>
        </p:nvSpPr>
        <p:spPr>
          <a:xfrm>
            <a:off x="654050" y="550863"/>
            <a:ext cx="4918075" cy="46990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228594" marR="0" lvl="0" indent="-228594" algn="l" defTabSz="914377"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s-CL" sz="3200" b="1"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Micro Break</a:t>
            </a:r>
            <a:endParaRPr kumimoji="0" lang="en-US" sz="3200" b="1"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p:txBody>
      </p:sp>
      <p:sp>
        <p:nvSpPr>
          <p:cNvPr id="27" name="Rectángulo 26">
            <a:extLst>
              <a:ext uri="{C183D7F6-B498-43B3-948B-1728B52AA6E4}">
                <adec:decorative xmlns:adec="http://schemas.microsoft.com/office/drawing/2017/decorative" val="1"/>
              </a:ext>
            </a:extLst>
          </p:cNvPr>
          <p:cNvSpPr/>
          <p:nvPr/>
        </p:nvSpPr>
        <p:spPr>
          <a:xfrm>
            <a:off x="0" y="4712677"/>
            <a:ext cx="12192000" cy="859502"/>
          </a:xfrm>
          <a:prstGeom prst="rect">
            <a:avLst/>
          </a:prstGeom>
          <a:solidFill>
            <a:srgbClr val="4E7CDD"/>
          </a:solidFill>
          <a:ln w="25400" cap="flat" cmpd="sng" algn="ctr">
            <a:solidFill>
              <a:srgbClr val="4E7CDD"/>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L" sz="1800" b="0" i="0" u="none" strike="noStrike" kern="0" cap="none" spc="0" normalizeH="0" baseline="0" noProof="0">
              <a:ln>
                <a:noFill/>
              </a:ln>
              <a:solidFill>
                <a:prstClr val="white"/>
              </a:solidFill>
              <a:effectLst/>
              <a:uLnTx/>
              <a:uFillTx/>
              <a:latin typeface="Calibri"/>
              <a:ea typeface="+mn-ea"/>
              <a:cs typeface="+mn-cs"/>
            </a:endParaRPr>
          </a:p>
        </p:txBody>
      </p:sp>
      <p:pic>
        <p:nvPicPr>
          <p:cNvPr id="28" name="Imagen 27">
            <a:extLs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1986573" y="1515101"/>
            <a:ext cx="7907704" cy="2703201"/>
          </a:xfrm>
          <a:prstGeom prst="rect">
            <a:avLst/>
          </a:prstGeom>
        </p:spPr>
      </p:pic>
    </p:spTree>
    <p:extLst>
      <p:ext uri="{BB962C8B-B14F-4D97-AF65-F5344CB8AC3E}">
        <p14:creationId xmlns:p14="http://schemas.microsoft.com/office/powerpoint/2010/main" val="3633508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2" fill="hold" grpId="0" nodeType="clickEffect">
                                  <p:stCondLst>
                                    <p:cond delay="0"/>
                                  </p:stCondLst>
                                  <p:childTnLst>
                                    <p:anim calcmode="lin" valueType="num">
                                      <p:cBhvr additive="base">
                                        <p:cTn id="6" dur="30000"/>
                                        <p:tgtEl>
                                          <p:spTgt spid="27"/>
                                        </p:tgtEl>
                                        <p:attrNameLst>
                                          <p:attrName>ppt_x</p:attrName>
                                        </p:attrNameLst>
                                      </p:cBhvr>
                                      <p:tavLst>
                                        <p:tav tm="0">
                                          <p:val>
                                            <p:strVal val="ppt_x"/>
                                          </p:val>
                                        </p:tav>
                                        <p:tav tm="100000">
                                          <p:val>
                                            <p:strVal val="1+ppt_w/2"/>
                                          </p:val>
                                        </p:tav>
                                      </p:tavLst>
                                    </p:anim>
                                    <p:anim calcmode="lin" valueType="num">
                                      <p:cBhvr additive="base">
                                        <p:cTn id="7" dur="30000"/>
                                        <p:tgtEl>
                                          <p:spTgt spid="27"/>
                                        </p:tgtEl>
                                        <p:attrNameLst>
                                          <p:attrName>ppt_y</p:attrName>
                                        </p:attrNameLst>
                                      </p:cBhvr>
                                      <p:tavLst>
                                        <p:tav tm="0">
                                          <p:val>
                                            <p:strVal val="ppt_y"/>
                                          </p:val>
                                        </p:tav>
                                        <p:tav tm="100000">
                                          <p:val>
                                            <p:strVal val="ppt_y"/>
                                          </p:val>
                                        </p:tav>
                                      </p:tavLst>
                                    </p:anim>
                                    <p:set>
                                      <p:cBhvr>
                                        <p:cTn id="8" dur="1" fill="hold">
                                          <p:stCondLst>
                                            <p:cond delay="29999"/>
                                          </p:stCondLst>
                                        </p:cTn>
                                        <p:tgtEl>
                                          <p:spTgt spid="2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ADDA3FC-36B2-5E48-53A8-51083BBEE302}"/>
              </a:ext>
            </a:extLst>
          </p:cNvPr>
          <p:cNvSpPr>
            <a:spLocks noGrp="1"/>
          </p:cNvSpPr>
          <p:nvPr>
            <p:ph type="title"/>
          </p:nvPr>
        </p:nvSpPr>
        <p:spPr>
          <a:xfrm>
            <a:off x="1069485" y="2562501"/>
            <a:ext cx="3570609" cy="1306054"/>
          </a:xfrm>
        </p:spPr>
        <p:txBody>
          <a:bodyPr>
            <a:normAutofit/>
          </a:bodyPr>
          <a:lstStyle/>
          <a:p>
            <a:pPr marL="0" indent="0" algn="ctr">
              <a:buNone/>
            </a:pPr>
            <a:r>
              <a:rPr lang="es-MX" dirty="0"/>
              <a:t>¡1 Cosa!</a:t>
            </a:r>
            <a:br>
              <a:rPr lang="es-MX" dirty="0"/>
            </a:br>
            <a:r>
              <a:rPr lang="es-MX" dirty="0"/>
              <a:t>¿Qué recuerdas?</a:t>
            </a:r>
            <a:endParaRPr lang="es-CL" dirty="0"/>
          </a:p>
        </p:txBody>
      </p:sp>
      <p:sp>
        <p:nvSpPr>
          <p:cNvPr id="3" name="Rectángulo 2"/>
          <p:cNvSpPr/>
          <p:nvPr/>
        </p:nvSpPr>
        <p:spPr>
          <a:xfrm>
            <a:off x="4950386" y="0"/>
            <a:ext cx="6849758" cy="461665"/>
          </a:xfrm>
          <a:prstGeom prst="rect">
            <a:avLst/>
          </a:prstGeom>
        </p:spPr>
        <p:txBody>
          <a:bodyPr wrap="square">
            <a:spAutoFit/>
          </a:bodyPr>
          <a:lstStyle/>
          <a:p>
            <a:pPr algn="just"/>
            <a:r>
              <a:rPr lang="es-MX" sz="2400" b="1" dirty="0">
                <a:latin typeface="Calibri" panose="020F0502020204030204" pitchFamily="34" charset="0"/>
              </a:rPr>
              <a:t>Analizar con tu profesor los siguientes ejemplos</a:t>
            </a:r>
            <a:endParaRPr lang="es-CL" sz="2400" b="1" dirty="0"/>
          </a:p>
        </p:txBody>
      </p:sp>
      <p:pic>
        <p:nvPicPr>
          <p:cNvPr id="4" name="Imagen 3">
            <a:extLs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5790895" y="973461"/>
            <a:ext cx="4665460" cy="1872641"/>
          </a:xfrm>
          <a:prstGeom prst="rect">
            <a:avLst/>
          </a:prstGeom>
        </p:spPr>
      </p:pic>
      <p:pic>
        <p:nvPicPr>
          <p:cNvPr id="5" name="Imagen 4">
            <a:extLs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5015041" y="2674408"/>
            <a:ext cx="3700748" cy="2129676"/>
          </a:xfrm>
          <a:prstGeom prst="rect">
            <a:avLst/>
          </a:prstGeom>
        </p:spPr>
      </p:pic>
      <p:pic>
        <p:nvPicPr>
          <p:cNvPr id="6" name="Imagen 5">
            <a:extLs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8538873" y="4300088"/>
            <a:ext cx="3155155" cy="1828555"/>
          </a:xfrm>
          <a:prstGeom prst="rect">
            <a:avLst/>
          </a:prstGeom>
        </p:spPr>
      </p:pic>
    </p:spTree>
    <p:extLst>
      <p:ext uri="{BB962C8B-B14F-4D97-AF65-F5344CB8AC3E}">
        <p14:creationId xmlns:p14="http://schemas.microsoft.com/office/powerpoint/2010/main" val="1067364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o" ma:contentTypeID="0x0101005395107FFD641345A10C8A5ACACB9D20" ma:contentTypeVersion="13" ma:contentTypeDescription="Crear nuevo documento." ma:contentTypeScope="" ma:versionID="7407f70e7181b908656026f379795b2c">
  <xsd:schema xmlns:xsd="http://www.w3.org/2001/XMLSchema" xmlns:xs="http://www.w3.org/2001/XMLSchema" xmlns:p="http://schemas.microsoft.com/office/2006/metadata/properties" xmlns:ns2="e1e7bc46-bed0-459f-9452-a76b1c5b695e" xmlns:ns3="bb8cf7e1-610f-40a0-8f00-126b9d139fde" targetNamespace="http://schemas.microsoft.com/office/2006/metadata/properties" ma:root="true" ma:fieldsID="b29ea8901729e1eaaa4e48e09148c760" ns2:_="" ns3:_="">
    <xsd:import namespace="e1e7bc46-bed0-459f-9452-a76b1c5b695e"/>
    <xsd:import namespace="bb8cf7e1-610f-40a0-8f00-126b9d139fde"/>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MediaServiceDateTaken" minOccurs="0"/>
                <xsd:element ref="ns2:MediaServiceGenerationTime" minOccurs="0"/>
                <xsd:element ref="ns2:MediaServiceEventHashCode" minOccurs="0"/>
                <xsd:element ref="ns2:MediaLengthInSeconds" minOccurs="0"/>
                <xsd:element ref="ns3:SharedWithUsers" minOccurs="0"/>
                <xsd:element ref="ns3:SharedWithDetails" minOccurs="0"/>
                <xsd:element ref="ns2:lcf76f155ced4ddcb4097134ff3c332f"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1e7bc46-bed0-459f-9452-a76b1c5b695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ServiceDateTaken" ma:index="12" nillable="true" ma:displayName="MediaServiceDateTaken" ma:hidden="true" ma:indexed="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element name="lcf76f155ced4ddcb4097134ff3c332f" ma:index="19" nillable="true" ma:taxonomy="true" ma:internalName="lcf76f155ced4ddcb4097134ff3c332f" ma:taxonomyFieldName="MediaServiceImageTags" ma:displayName="Etiquetas de imagen" ma:readOnly="false" ma:fieldId="{5cf76f15-5ced-4ddc-b409-7134ff3c332f}" ma:taxonomyMulti="true" ma:sspId="e2f773bf-f00b-42a6-8b07-050935be226b" ma:termSetId="09814cd3-568e-fe90-9814-8d621ff8fb84" ma:anchorId="fba54fb3-c3e1-fe81-a776-ca4b69148c4d" ma:open="true" ma:isKeyword="false">
      <xsd:complexType>
        <xsd:sequence>
          <xsd:element ref="pc:Terms" minOccurs="0" maxOccurs="1"/>
        </xsd:sequence>
      </xsd:complexType>
    </xsd:element>
    <xsd:element name="MediaServiceOCR" ma:index="20"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bb8cf7e1-610f-40a0-8f00-126b9d139fde" elementFormDefault="qualified">
    <xsd:import namespace="http://schemas.microsoft.com/office/2006/documentManagement/types"/>
    <xsd:import namespace="http://schemas.microsoft.com/office/infopath/2007/PartnerControls"/>
    <xsd:element name="SharedWithUsers" ma:index="16" nillable="true" ma:displayName="Compartido c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Detalles de uso compartido"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e1e7bc46-bed0-459f-9452-a76b1c5b695e">
      <Terms xmlns="http://schemas.microsoft.com/office/infopath/2007/PartnerControls"/>
    </lcf76f155ced4ddcb4097134ff3c332f>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634A56A-FED1-406D-B202-9E8212677C9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1e7bc46-bed0-459f-9452-a76b1c5b695e"/>
    <ds:schemaRef ds:uri="bb8cf7e1-610f-40a0-8f00-126b9d139fd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EC58CA3E-C0DA-46ED-9440-7D10196C7762}">
  <ds:schemaRefs>
    <ds:schemaRef ds:uri="http://schemas.microsoft.com/office/2006/documentManagement/types"/>
    <ds:schemaRef ds:uri="4215e297-5d6e-42b1-b795-55976a17412c"/>
    <ds:schemaRef ds:uri="http://purl.org/dc/elements/1.1/"/>
    <ds:schemaRef ds:uri="http://schemas.microsoft.com/office/infopath/2007/PartnerControls"/>
    <ds:schemaRef ds:uri="dbb86751-ad4c-49ff-a33d-b7314027950b"/>
    <ds:schemaRef ds:uri="http://www.w3.org/XML/1998/namespace"/>
    <ds:schemaRef ds:uri="http://purl.org/dc/terms/"/>
    <ds:schemaRef ds:uri="http://purl.org/dc/dcmitype/"/>
    <ds:schemaRef ds:uri="http://schemas.openxmlformats.org/package/2006/metadata/core-properties"/>
    <ds:schemaRef ds:uri="http://schemas.microsoft.com/office/2006/metadata/properties"/>
    <ds:schemaRef ds:uri="e1e7bc46-bed0-459f-9452-a76b1c5b695e"/>
  </ds:schemaRefs>
</ds:datastoreItem>
</file>

<file path=customXml/itemProps3.xml><?xml version="1.0" encoding="utf-8"?>
<ds:datastoreItem xmlns:ds="http://schemas.openxmlformats.org/officeDocument/2006/customXml" ds:itemID="{47BD4256-76F8-4EE6-AF14-F39F3CD068A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 Theme</Template>
  <TotalTime>5793</TotalTime>
  <Words>2755</Words>
  <Application>Microsoft Office PowerPoint</Application>
  <PresentationFormat>Panorámica</PresentationFormat>
  <Paragraphs>206</Paragraphs>
  <Slides>39</Slides>
  <Notes>23</Notes>
  <HiddenSlides>0</HiddenSlides>
  <MMClips>0</MMClips>
  <ScaleCrop>false</ScaleCrop>
  <HeadingPairs>
    <vt:vector size="6" baseType="variant">
      <vt:variant>
        <vt:lpstr>Fuentes usadas</vt:lpstr>
      </vt:variant>
      <vt:variant>
        <vt:i4>13</vt:i4>
      </vt:variant>
      <vt:variant>
        <vt:lpstr>Tema</vt:lpstr>
      </vt:variant>
      <vt:variant>
        <vt:i4>1</vt:i4>
      </vt:variant>
      <vt:variant>
        <vt:lpstr>Títulos de diapositiva</vt:lpstr>
      </vt:variant>
      <vt:variant>
        <vt:i4>39</vt:i4>
      </vt:variant>
    </vt:vector>
  </HeadingPairs>
  <TitlesOfParts>
    <vt:vector size="53" baseType="lpstr">
      <vt:lpstr>Aptos</vt:lpstr>
      <vt:lpstr>Arial</vt:lpstr>
      <vt:lpstr>Arial Narrow</vt:lpstr>
      <vt:lpstr>Bebas Neue</vt:lpstr>
      <vt:lpstr>Calibri</vt:lpstr>
      <vt:lpstr>Calibri Light</vt:lpstr>
      <vt:lpstr>Caveat</vt:lpstr>
      <vt:lpstr>Franklin Gothic</vt:lpstr>
      <vt:lpstr>Georgia</vt:lpstr>
      <vt:lpstr>Open Sans</vt:lpstr>
      <vt:lpstr>Open Sans ExtraBold</vt:lpstr>
      <vt:lpstr>Oxygen</vt:lpstr>
      <vt:lpstr>Wingdings</vt:lpstr>
      <vt:lpstr>Tema de Office</vt:lpstr>
      <vt:lpstr>Control de Versiones del Software</vt:lpstr>
      <vt:lpstr>El Desastre de la Versión Perdida</vt:lpstr>
      <vt:lpstr>Introducción al Control de Versiones</vt:lpstr>
      <vt:lpstr>¿Qué es el control de versiones de software? </vt:lpstr>
      <vt:lpstr>Tipos de Control de Versiones</vt:lpstr>
      <vt:lpstr>Control de Versiones</vt:lpstr>
      <vt:lpstr>Control de Versiones Semántico</vt:lpstr>
      <vt:lpstr>Micro Break</vt:lpstr>
      <vt:lpstr>¡1 Cosa! ¿Qué recuerdas?</vt:lpstr>
      <vt:lpstr>Importancia del Control de Versiones</vt:lpstr>
      <vt:lpstr>Importancia de Control de Versiones eficiente </vt:lpstr>
      <vt:lpstr>Micro Break</vt:lpstr>
      <vt:lpstr>¡1 Cosa! ¿Qué recuerdas?</vt:lpstr>
      <vt:lpstr>Prácticas Recomendadas para el Control de Versiones</vt:lpstr>
      <vt:lpstr>Prácticas Recomendadas </vt:lpstr>
      <vt:lpstr>Utilice un sistema de control de versiones</vt:lpstr>
      <vt:lpstr>Crear ramas</vt:lpstr>
      <vt:lpstr>Utilizar solicitudes de extracción</vt:lpstr>
      <vt:lpstr>Utilizar control de versiones semántico</vt:lpstr>
      <vt:lpstr>Utilizar pruebas automatizadas</vt:lpstr>
      <vt:lpstr>Micro Break</vt:lpstr>
      <vt:lpstr>¡1 Cosa! ¿Qué recuerdas?</vt:lpstr>
      <vt:lpstr>Git y GitHub Básico</vt:lpstr>
      <vt:lpstr>Git y GitHub  </vt:lpstr>
      <vt:lpstr>Resuelve el clásico problema</vt:lpstr>
      <vt:lpstr>Sistemas de control de Versiones</vt:lpstr>
      <vt:lpstr>Ubicación de Repositorios</vt:lpstr>
      <vt:lpstr>¿Qué es Git entonces…?</vt:lpstr>
      <vt:lpstr>Ventajas</vt:lpstr>
      <vt:lpstr>Flujo de Trabajo en Git</vt:lpstr>
      <vt:lpstr>Github / Git</vt:lpstr>
      <vt:lpstr>Github / Git</vt:lpstr>
      <vt:lpstr>Micro Break</vt:lpstr>
      <vt:lpstr>Ponte a prueba</vt:lpstr>
      <vt:lpstr>Conclusiones y Resumen</vt:lpstr>
      <vt:lpstr>Resumen</vt:lpstr>
      <vt:lpstr>Bibliografía</vt:lpstr>
      <vt:lpstr>Próxima clase</vt:lpstr>
      <vt:lpstr>DuocUC</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Daniela Osorio C.</dc:creator>
  <cp:lastModifiedBy>Valentina Camus P.</cp:lastModifiedBy>
  <cp:revision>467</cp:revision>
  <dcterms:created xsi:type="dcterms:W3CDTF">2024-03-07T18:55:37Z</dcterms:created>
  <dcterms:modified xsi:type="dcterms:W3CDTF">2024-07-28T15:47:15Z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0x0101005395107FFD641345A10C8A5ACACB9D20</vt:lpwstr>
  </property>
  <property fmtid="{D5CDD505-2E9C-101B-9397-08002B2CF9AE}" pid="3" name="MediaServiceImageTags">
    <vt:lpwstr/>
  </property>
</Properties>
</file>